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1"/>
    <p:sldMasterId id="2147483686" r:id="rId2"/>
    <p:sldMasterId id="2147483711" r:id="rId3"/>
    <p:sldMasterId id="2147483715" r:id="rId4"/>
  </p:sldMasterIdLst>
  <p:notesMasterIdLst>
    <p:notesMasterId r:id="rId12"/>
  </p:notesMasterIdLst>
  <p:sldIdLst>
    <p:sldId id="5724" r:id="rId5"/>
    <p:sldId id="8970" r:id="rId6"/>
    <p:sldId id="8962" r:id="rId7"/>
    <p:sldId id="8971" r:id="rId8"/>
    <p:sldId id="8969" r:id="rId9"/>
    <p:sldId id="8972" r:id="rId10"/>
    <p:sldId id="8973" r:id="rId11"/>
  </p:sldIdLst>
  <p:sldSz cx="9144000" cy="5143500" type="screen16x9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9E"/>
    <a:srgbClr val="70AD47"/>
    <a:srgbClr val="00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40" autoAdjust="0"/>
  </p:normalViewPr>
  <p:slideViewPr>
    <p:cSldViewPr snapToGrid="0" snapToObjects="1">
      <p:cViewPr varScale="1">
        <p:scale>
          <a:sx n="145" d="100"/>
          <a:sy n="145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5EF69-A125-41FF-AAAD-DD7C3A0ED04E}" type="doc">
      <dgm:prSet loTypeId="urn:microsoft.com/office/officeart/2005/8/layout/h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A7B972A-8072-43FE-A1A2-18BB110443C0}">
      <dgm:prSet phldrT="[Text]"/>
      <dgm:spPr/>
      <dgm:t>
        <a:bodyPr/>
        <a:lstStyle/>
        <a:p>
          <a:r>
            <a:rPr lang="de-DE" dirty="0"/>
            <a:t>Information und lernen</a:t>
          </a:r>
          <a:endParaRPr lang="en-GB" dirty="0"/>
        </a:p>
      </dgm:t>
    </dgm:pt>
    <dgm:pt modelId="{E1446F31-1A43-42F2-BFAB-1CDCE6A20BB2}" type="parTrans" cxnId="{0097734E-F8A8-4276-B261-FA1349EFD3DA}">
      <dgm:prSet/>
      <dgm:spPr/>
      <dgm:t>
        <a:bodyPr/>
        <a:lstStyle/>
        <a:p>
          <a:endParaRPr lang="en-GB"/>
        </a:p>
      </dgm:t>
    </dgm:pt>
    <dgm:pt modelId="{D58D28C5-F3C2-4AA9-AF70-5267560667F3}" type="sibTrans" cxnId="{0097734E-F8A8-4276-B261-FA1349EFD3DA}">
      <dgm:prSet/>
      <dgm:spPr/>
      <dgm:t>
        <a:bodyPr/>
        <a:lstStyle/>
        <a:p>
          <a:endParaRPr lang="en-GB"/>
        </a:p>
      </dgm:t>
    </dgm:pt>
    <dgm:pt modelId="{73F1C9C9-3B63-4D92-9BAF-31762104D38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800" dirty="0"/>
            <a:t>Workshops</a:t>
          </a:r>
          <a:endParaRPr lang="en-GB" sz="1800" dirty="0"/>
        </a:p>
      </dgm:t>
    </dgm:pt>
    <dgm:pt modelId="{997E6E00-D814-4141-A4D6-67BFF13A7711}" type="parTrans" cxnId="{A6F9A443-1DFE-4C18-BCC4-A35CC102B8D5}">
      <dgm:prSet/>
      <dgm:spPr/>
      <dgm:t>
        <a:bodyPr/>
        <a:lstStyle/>
        <a:p>
          <a:endParaRPr lang="en-GB"/>
        </a:p>
      </dgm:t>
    </dgm:pt>
    <dgm:pt modelId="{B27175A7-1C81-4115-AB98-8AFEEBDC96AA}" type="sibTrans" cxnId="{A6F9A443-1DFE-4C18-BCC4-A35CC102B8D5}">
      <dgm:prSet/>
      <dgm:spPr/>
      <dgm:t>
        <a:bodyPr/>
        <a:lstStyle/>
        <a:p>
          <a:endParaRPr lang="en-GB"/>
        </a:p>
      </dgm:t>
    </dgm:pt>
    <dgm:pt modelId="{5564A40F-9882-486C-B0F9-9A7C12CB0D1F}">
      <dgm:prSet phldrT="[Text]"/>
      <dgm:spPr/>
      <dgm:t>
        <a:bodyPr/>
        <a:lstStyle/>
        <a:p>
          <a:r>
            <a:rPr lang="de-DE" sz="1800" dirty="0"/>
            <a:t>Glossar </a:t>
          </a:r>
          <a:endParaRPr lang="en-GB" sz="1800" dirty="0"/>
        </a:p>
      </dgm:t>
    </dgm:pt>
    <dgm:pt modelId="{018EB4F7-3B2B-45A6-B9F9-7F4EE6225D7C}" type="parTrans" cxnId="{D636AA7E-601A-49B5-8C03-44B8906930CA}">
      <dgm:prSet/>
      <dgm:spPr/>
      <dgm:t>
        <a:bodyPr/>
        <a:lstStyle/>
        <a:p>
          <a:endParaRPr lang="en-GB"/>
        </a:p>
      </dgm:t>
    </dgm:pt>
    <dgm:pt modelId="{E57248A8-FD39-408D-86E6-95D601690352}" type="sibTrans" cxnId="{D636AA7E-601A-49B5-8C03-44B8906930CA}">
      <dgm:prSet/>
      <dgm:spPr/>
      <dgm:t>
        <a:bodyPr/>
        <a:lstStyle/>
        <a:p>
          <a:endParaRPr lang="en-GB"/>
        </a:p>
      </dgm:t>
    </dgm:pt>
    <dgm:pt modelId="{0D44D787-178C-4426-B111-C28ED3A4DE07}">
      <dgm:prSet phldrT="[Text]"/>
      <dgm:spPr/>
      <dgm:t>
        <a:bodyPr/>
        <a:lstStyle/>
        <a:p>
          <a:r>
            <a:rPr lang="de-DE" dirty="0"/>
            <a:t>Bewusstseinsbildung</a:t>
          </a:r>
          <a:endParaRPr lang="en-GB" dirty="0"/>
        </a:p>
      </dgm:t>
    </dgm:pt>
    <dgm:pt modelId="{72086DFD-421D-4365-A18F-91BF8C5F90EF}" type="parTrans" cxnId="{8D69C600-74BC-449B-B18B-83A05A32F443}">
      <dgm:prSet/>
      <dgm:spPr/>
      <dgm:t>
        <a:bodyPr/>
        <a:lstStyle/>
        <a:p>
          <a:endParaRPr lang="en-GB"/>
        </a:p>
      </dgm:t>
    </dgm:pt>
    <dgm:pt modelId="{9D807757-4BC0-4AEA-9C94-D391B9A260BC}" type="sibTrans" cxnId="{8D69C600-74BC-449B-B18B-83A05A32F443}">
      <dgm:prSet/>
      <dgm:spPr/>
      <dgm:t>
        <a:bodyPr/>
        <a:lstStyle/>
        <a:p>
          <a:endParaRPr lang="en-GB"/>
        </a:p>
      </dgm:t>
    </dgm:pt>
    <dgm:pt modelId="{C2924344-F61B-4738-A89F-036C57C0B500}">
      <dgm:prSet phldrT="[Text]"/>
      <dgm:spPr/>
      <dgm:t>
        <a:bodyPr/>
        <a:lstStyle/>
        <a:p>
          <a:r>
            <a:rPr lang="de-DE" dirty="0"/>
            <a:t>Mobilitätstrainings</a:t>
          </a:r>
          <a:endParaRPr lang="en-GB" dirty="0"/>
        </a:p>
      </dgm:t>
    </dgm:pt>
    <dgm:pt modelId="{8F833510-64BA-4D31-8213-66CAFED29951}" type="parTrans" cxnId="{26A9DF43-251A-4A7A-B8E3-20DBF5646045}">
      <dgm:prSet/>
      <dgm:spPr/>
      <dgm:t>
        <a:bodyPr/>
        <a:lstStyle/>
        <a:p>
          <a:endParaRPr lang="en-GB"/>
        </a:p>
      </dgm:t>
    </dgm:pt>
    <dgm:pt modelId="{AEBFC9EA-035B-4289-826E-F5A36B773647}" type="sibTrans" cxnId="{26A9DF43-251A-4A7A-B8E3-20DBF5646045}">
      <dgm:prSet/>
      <dgm:spPr/>
      <dgm:t>
        <a:bodyPr/>
        <a:lstStyle/>
        <a:p>
          <a:endParaRPr lang="en-GB"/>
        </a:p>
      </dgm:t>
    </dgm:pt>
    <dgm:pt modelId="{F285B6F1-B433-44FE-9806-72F50169D58D}">
      <dgm:prSet phldrT="[Text]"/>
      <dgm:spPr/>
      <dgm:t>
        <a:bodyPr/>
        <a:lstStyle/>
        <a:p>
          <a:r>
            <a:rPr lang="de-DE" dirty="0"/>
            <a:t>Mobilitätstrainings maßgeschneidert und individuell</a:t>
          </a:r>
          <a:endParaRPr lang="en-GB" dirty="0"/>
        </a:p>
      </dgm:t>
    </dgm:pt>
    <dgm:pt modelId="{DD70D912-6EF7-469C-8A80-AC8187C3843C}" type="parTrans" cxnId="{F5D9A103-F79E-4EEE-BA0C-D6924FE65A59}">
      <dgm:prSet/>
      <dgm:spPr/>
      <dgm:t>
        <a:bodyPr/>
        <a:lstStyle/>
        <a:p>
          <a:endParaRPr lang="en-GB"/>
        </a:p>
      </dgm:t>
    </dgm:pt>
    <dgm:pt modelId="{5B435560-FDB6-43C5-B679-02A1DAB7B538}" type="sibTrans" cxnId="{F5D9A103-F79E-4EEE-BA0C-D6924FE65A59}">
      <dgm:prSet/>
      <dgm:spPr/>
      <dgm:t>
        <a:bodyPr/>
        <a:lstStyle/>
        <a:p>
          <a:endParaRPr lang="en-GB"/>
        </a:p>
      </dgm:t>
    </dgm:pt>
    <dgm:pt modelId="{0908BC43-4093-46BE-8765-710EF15DD74B}">
      <dgm:prSet phldrT="[Text]"/>
      <dgm:spPr/>
      <dgm:t>
        <a:bodyPr/>
        <a:lstStyle/>
        <a:p>
          <a:r>
            <a:rPr lang="de-DE" sz="1800" dirty="0"/>
            <a:t>Lerntools – Spiele</a:t>
          </a:r>
          <a:endParaRPr lang="en-GB" sz="1800" dirty="0"/>
        </a:p>
      </dgm:t>
    </dgm:pt>
    <dgm:pt modelId="{54FB175F-07F4-4A55-98D2-7BBD0629735D}" type="parTrans" cxnId="{5BB39683-045E-4B56-B8A2-A9AC636082E7}">
      <dgm:prSet/>
      <dgm:spPr/>
      <dgm:t>
        <a:bodyPr/>
        <a:lstStyle/>
        <a:p>
          <a:endParaRPr lang="en-GB"/>
        </a:p>
      </dgm:t>
    </dgm:pt>
    <dgm:pt modelId="{C6FB5779-4ACA-4197-9EBC-E2487167AC71}" type="sibTrans" cxnId="{5BB39683-045E-4B56-B8A2-A9AC636082E7}">
      <dgm:prSet/>
      <dgm:spPr/>
      <dgm:t>
        <a:bodyPr/>
        <a:lstStyle/>
        <a:p>
          <a:endParaRPr lang="en-GB"/>
        </a:p>
      </dgm:t>
    </dgm:pt>
    <dgm:pt modelId="{1AA555FA-28CA-452A-92B2-7103485EFEE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/>
            <a:t>Workshops </a:t>
          </a:r>
          <a:endParaRPr lang="en-GB" dirty="0"/>
        </a:p>
      </dgm:t>
    </dgm:pt>
    <dgm:pt modelId="{603303B7-7270-4BF1-AA2A-FB1DF1BDD25E}" type="parTrans" cxnId="{D8C2658A-E6F7-40F8-BD2A-2AE7195216A8}">
      <dgm:prSet/>
      <dgm:spPr/>
      <dgm:t>
        <a:bodyPr/>
        <a:lstStyle/>
        <a:p>
          <a:endParaRPr lang="en-GB"/>
        </a:p>
      </dgm:t>
    </dgm:pt>
    <dgm:pt modelId="{706DC2D4-7D74-42B7-8C8F-F9D0E2344470}" type="sibTrans" cxnId="{D8C2658A-E6F7-40F8-BD2A-2AE7195216A8}">
      <dgm:prSet/>
      <dgm:spPr/>
      <dgm:t>
        <a:bodyPr/>
        <a:lstStyle/>
        <a:p>
          <a:endParaRPr lang="en-GB"/>
        </a:p>
      </dgm:t>
    </dgm:pt>
    <dgm:pt modelId="{2ECC80DB-CA18-4F25-A0EB-D0CBBCB6F568}">
      <dgm:prSet phldrT="[Text]"/>
      <dgm:spPr/>
      <dgm:t>
        <a:bodyPr/>
        <a:lstStyle/>
        <a:p>
          <a:r>
            <a:rPr lang="de-DE" dirty="0"/>
            <a:t>Erarbeitung individueller Möglichkeiten</a:t>
          </a:r>
          <a:endParaRPr lang="en-GB" dirty="0"/>
        </a:p>
      </dgm:t>
    </dgm:pt>
    <dgm:pt modelId="{83E50F25-C4F2-45C5-ADEA-5B3AC87A568E}" type="parTrans" cxnId="{B32C5ADD-1A25-4B79-B61F-1DFFE0C06B85}">
      <dgm:prSet/>
      <dgm:spPr/>
      <dgm:t>
        <a:bodyPr/>
        <a:lstStyle/>
        <a:p>
          <a:endParaRPr lang="en-GB"/>
        </a:p>
      </dgm:t>
    </dgm:pt>
    <dgm:pt modelId="{CABE9F8A-CCD4-4CD9-8F19-67A88E4F0272}" type="sibTrans" cxnId="{B32C5ADD-1A25-4B79-B61F-1DFFE0C06B85}">
      <dgm:prSet/>
      <dgm:spPr/>
      <dgm:t>
        <a:bodyPr/>
        <a:lstStyle/>
        <a:p>
          <a:endParaRPr lang="en-GB"/>
        </a:p>
      </dgm:t>
    </dgm:pt>
    <dgm:pt modelId="{4D335E7B-6992-4EC4-9C93-3E7F829C8E81}">
      <dgm:prSet phldrT="[Text]"/>
      <dgm:spPr/>
      <dgm:t>
        <a:bodyPr/>
        <a:lstStyle/>
        <a:p>
          <a:r>
            <a:rPr lang="de-DE" dirty="0"/>
            <a:t>Umsetzung der eigenen Mobilitäts-Pläne</a:t>
          </a:r>
          <a:endParaRPr lang="en-GB" dirty="0"/>
        </a:p>
      </dgm:t>
    </dgm:pt>
    <dgm:pt modelId="{FD856765-6A9C-4E53-81D0-73B38AE67B3A}" type="parTrans" cxnId="{A11624F5-717E-41CB-B735-8F9F8F9A7111}">
      <dgm:prSet/>
      <dgm:spPr/>
      <dgm:t>
        <a:bodyPr/>
        <a:lstStyle/>
        <a:p>
          <a:endParaRPr lang="en-GB"/>
        </a:p>
      </dgm:t>
    </dgm:pt>
    <dgm:pt modelId="{694B28C6-89F6-4C1E-8F28-2A6BA8EB70C4}" type="sibTrans" cxnId="{A11624F5-717E-41CB-B735-8F9F8F9A7111}">
      <dgm:prSet/>
      <dgm:spPr/>
      <dgm:t>
        <a:bodyPr/>
        <a:lstStyle/>
        <a:p>
          <a:endParaRPr lang="en-GB"/>
        </a:p>
      </dgm:t>
    </dgm:pt>
    <dgm:pt modelId="{D7E2F7BF-88CF-46E2-9F51-43B901C296C8}">
      <dgm:prSet phldrT="[Text]"/>
      <dgm:spPr/>
      <dgm:t>
        <a:bodyPr/>
        <a:lstStyle/>
        <a:p>
          <a:r>
            <a:rPr lang="de-DE" sz="1800" dirty="0"/>
            <a:t>Videos</a:t>
          </a:r>
          <a:endParaRPr lang="en-GB" sz="1800" dirty="0"/>
        </a:p>
      </dgm:t>
    </dgm:pt>
    <dgm:pt modelId="{B0FCDB50-BFE5-4804-A5A1-EEF63F6DC9C4}" type="parTrans" cxnId="{04B27C0F-5B89-422A-9989-2C9FFBDF6DB1}">
      <dgm:prSet/>
      <dgm:spPr/>
      <dgm:t>
        <a:bodyPr/>
        <a:lstStyle/>
        <a:p>
          <a:endParaRPr lang="en-GB"/>
        </a:p>
      </dgm:t>
    </dgm:pt>
    <dgm:pt modelId="{DE31D9EA-C182-4C55-B8BB-A522FF78A78B}" type="sibTrans" cxnId="{04B27C0F-5B89-422A-9989-2C9FFBDF6DB1}">
      <dgm:prSet/>
      <dgm:spPr/>
      <dgm:t>
        <a:bodyPr/>
        <a:lstStyle/>
        <a:p>
          <a:endParaRPr lang="en-GB"/>
        </a:p>
      </dgm:t>
    </dgm:pt>
    <dgm:pt modelId="{22862E26-10D8-4577-AC41-4A5A84D84054}">
      <dgm:prSet phldrT="[Text]" custT="1"/>
      <dgm:spPr/>
      <dgm:t>
        <a:bodyPr/>
        <a:lstStyle/>
        <a:p>
          <a:r>
            <a:rPr lang="de-DE" sz="1600" dirty="0"/>
            <a:t>Memory</a:t>
          </a:r>
          <a:endParaRPr lang="en-GB" sz="1600" dirty="0"/>
        </a:p>
      </dgm:t>
    </dgm:pt>
    <dgm:pt modelId="{F0908CAE-57C3-4CC6-BF73-B23D1BDA414F}" type="parTrans" cxnId="{319E77E6-01DC-475B-ACA8-A8F690273EDA}">
      <dgm:prSet/>
      <dgm:spPr/>
      <dgm:t>
        <a:bodyPr/>
        <a:lstStyle/>
        <a:p>
          <a:endParaRPr lang="en-GB"/>
        </a:p>
      </dgm:t>
    </dgm:pt>
    <dgm:pt modelId="{3381492B-CC8F-4A44-97CB-843749D7FDBD}" type="sibTrans" cxnId="{319E77E6-01DC-475B-ACA8-A8F690273EDA}">
      <dgm:prSet/>
      <dgm:spPr/>
      <dgm:t>
        <a:bodyPr/>
        <a:lstStyle/>
        <a:p>
          <a:endParaRPr lang="en-GB"/>
        </a:p>
      </dgm:t>
    </dgm:pt>
    <dgm:pt modelId="{2DB5AD75-1EDB-4904-BBB0-477D03357234}">
      <dgm:prSet phldrT="[Text]" custT="1"/>
      <dgm:spPr/>
      <dgm:t>
        <a:bodyPr/>
        <a:lstStyle/>
        <a:p>
          <a:r>
            <a:rPr lang="de-DE" sz="1600" dirty="0"/>
            <a:t>Mobil ans Ziel</a:t>
          </a:r>
          <a:endParaRPr lang="en-GB" sz="1600" dirty="0"/>
        </a:p>
      </dgm:t>
    </dgm:pt>
    <dgm:pt modelId="{9F8249DB-6594-40F2-93A6-2A6DCE475419}" type="parTrans" cxnId="{C5B37D38-4D49-4F50-9EFE-417A26FD9123}">
      <dgm:prSet/>
      <dgm:spPr/>
      <dgm:t>
        <a:bodyPr/>
        <a:lstStyle/>
        <a:p>
          <a:endParaRPr lang="en-GB"/>
        </a:p>
      </dgm:t>
    </dgm:pt>
    <dgm:pt modelId="{23F12D07-11AA-4A09-9772-17BE0D066541}" type="sibTrans" cxnId="{C5B37D38-4D49-4F50-9EFE-417A26FD9123}">
      <dgm:prSet/>
      <dgm:spPr/>
      <dgm:t>
        <a:bodyPr/>
        <a:lstStyle/>
        <a:p>
          <a:endParaRPr lang="en-GB"/>
        </a:p>
      </dgm:t>
    </dgm:pt>
    <dgm:pt modelId="{0777BE57-BD90-4008-AAD1-6CB60F6C9D7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/>
            <a:t>WS zur Theorie</a:t>
          </a:r>
          <a:endParaRPr lang="en-GB" dirty="0"/>
        </a:p>
      </dgm:t>
    </dgm:pt>
    <dgm:pt modelId="{5E5AE580-673F-407A-97FF-D386D435CED9}" type="parTrans" cxnId="{92843F9A-A393-48EA-AC99-6C714B7A1348}">
      <dgm:prSet/>
      <dgm:spPr/>
      <dgm:t>
        <a:bodyPr/>
        <a:lstStyle/>
        <a:p>
          <a:endParaRPr lang="en-GB"/>
        </a:p>
      </dgm:t>
    </dgm:pt>
    <dgm:pt modelId="{9459C2C5-6EC1-44AD-8D30-7D49813025F1}" type="sibTrans" cxnId="{92843F9A-A393-48EA-AC99-6C714B7A1348}">
      <dgm:prSet/>
      <dgm:spPr/>
      <dgm:t>
        <a:bodyPr/>
        <a:lstStyle/>
        <a:p>
          <a:endParaRPr lang="en-GB"/>
        </a:p>
      </dgm:t>
    </dgm:pt>
    <dgm:pt modelId="{0A3FFFF9-6A0A-41DD-BEED-ECB28E314C5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/>
            <a:t>Verkehrstraining</a:t>
          </a:r>
          <a:endParaRPr lang="en-GB" dirty="0"/>
        </a:p>
      </dgm:t>
    </dgm:pt>
    <dgm:pt modelId="{108C25BD-5548-4BE0-9A6D-7018D3C8F84C}" type="parTrans" cxnId="{EDFCD6C6-CDFF-41CF-9356-DDF67FF697A8}">
      <dgm:prSet/>
      <dgm:spPr/>
      <dgm:t>
        <a:bodyPr/>
        <a:lstStyle/>
        <a:p>
          <a:endParaRPr lang="en-GB"/>
        </a:p>
      </dgm:t>
    </dgm:pt>
    <dgm:pt modelId="{13E489CB-50C5-4543-B2CA-0735BA07C645}" type="sibTrans" cxnId="{EDFCD6C6-CDFF-41CF-9356-DDF67FF697A8}">
      <dgm:prSet/>
      <dgm:spPr/>
      <dgm:t>
        <a:bodyPr/>
        <a:lstStyle/>
        <a:p>
          <a:endParaRPr lang="en-GB"/>
        </a:p>
      </dgm:t>
    </dgm:pt>
    <dgm:pt modelId="{00EF1D43-9DE7-4B6E-A766-42EBA6D6CDAC}">
      <dgm:prSet phldrT="[Text]"/>
      <dgm:spPr/>
      <dgm:t>
        <a:bodyPr/>
        <a:lstStyle/>
        <a:p>
          <a:r>
            <a:rPr lang="de-DE" dirty="0"/>
            <a:t>Reflexionen und Erfahrungsaustausch</a:t>
          </a:r>
          <a:endParaRPr lang="en-GB" dirty="0"/>
        </a:p>
      </dgm:t>
    </dgm:pt>
    <dgm:pt modelId="{64B16410-1DF2-4A01-BA72-C857D240FE6F}" type="parTrans" cxnId="{A23E2ECF-6A7D-4153-92BE-6ADD876954C7}">
      <dgm:prSet/>
      <dgm:spPr/>
      <dgm:t>
        <a:bodyPr/>
        <a:lstStyle/>
        <a:p>
          <a:endParaRPr lang="en-GB"/>
        </a:p>
      </dgm:t>
    </dgm:pt>
    <dgm:pt modelId="{25EBFE46-6393-4732-B975-037909053168}" type="sibTrans" cxnId="{A23E2ECF-6A7D-4153-92BE-6ADD876954C7}">
      <dgm:prSet/>
      <dgm:spPr/>
      <dgm:t>
        <a:bodyPr/>
        <a:lstStyle/>
        <a:p>
          <a:endParaRPr lang="en-GB"/>
        </a:p>
      </dgm:t>
    </dgm:pt>
    <dgm:pt modelId="{837882F0-C9EF-412B-BFC5-7F6CA75F88BE}" type="pres">
      <dgm:prSet presAssocID="{6925EF69-A125-41FF-AAAD-DD7C3A0ED04E}" presName="linearFlow" presStyleCnt="0">
        <dgm:presLayoutVars>
          <dgm:dir/>
          <dgm:animLvl val="lvl"/>
          <dgm:resizeHandles/>
        </dgm:presLayoutVars>
      </dgm:prSet>
      <dgm:spPr/>
    </dgm:pt>
    <dgm:pt modelId="{A7E875E3-48DD-4647-B4C4-999E0441FD1B}" type="pres">
      <dgm:prSet presAssocID="{4A7B972A-8072-43FE-A1A2-18BB110443C0}" presName="compositeNode" presStyleCnt="0">
        <dgm:presLayoutVars>
          <dgm:bulletEnabled val="1"/>
        </dgm:presLayoutVars>
      </dgm:prSet>
      <dgm:spPr/>
    </dgm:pt>
    <dgm:pt modelId="{50C49C08-6450-4EF5-8F79-77E8A7BCF576}" type="pres">
      <dgm:prSet presAssocID="{4A7B972A-8072-43FE-A1A2-18BB110443C0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ürfel"/>
        </a:ext>
      </dgm:extLst>
    </dgm:pt>
    <dgm:pt modelId="{84CEB4E8-E5D4-439C-80B0-42DBD88B6897}" type="pres">
      <dgm:prSet presAssocID="{4A7B972A-8072-43FE-A1A2-18BB110443C0}" presName="childNode" presStyleLbl="node1" presStyleIdx="0" presStyleCnt="3">
        <dgm:presLayoutVars>
          <dgm:bulletEnabled val="1"/>
        </dgm:presLayoutVars>
      </dgm:prSet>
      <dgm:spPr/>
    </dgm:pt>
    <dgm:pt modelId="{D852FA3E-044D-44EF-9D2B-58831556D34C}" type="pres">
      <dgm:prSet presAssocID="{4A7B972A-8072-43FE-A1A2-18BB110443C0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B4C2E56-A7A4-4534-99AA-FB43C414FBEE}" type="pres">
      <dgm:prSet presAssocID="{D58D28C5-F3C2-4AA9-AF70-5267560667F3}" presName="sibTrans" presStyleCnt="0"/>
      <dgm:spPr/>
    </dgm:pt>
    <dgm:pt modelId="{4772B03B-F62F-4465-8B36-E20C4E1FE164}" type="pres">
      <dgm:prSet presAssocID="{0D44D787-178C-4426-B111-C28ED3A4DE07}" presName="compositeNode" presStyleCnt="0">
        <dgm:presLayoutVars>
          <dgm:bulletEnabled val="1"/>
        </dgm:presLayoutVars>
      </dgm:prSet>
      <dgm:spPr/>
    </dgm:pt>
    <dgm:pt modelId="{4AF68620-F4B6-46E7-9478-6FE3EAD37BF4}" type="pres">
      <dgm:prSet presAssocID="{0D44D787-178C-4426-B111-C28ED3A4DE07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B1D69F8B-6326-4A77-ABCC-22AA4B27A92C}" type="pres">
      <dgm:prSet presAssocID="{0D44D787-178C-4426-B111-C28ED3A4DE07}" presName="childNode" presStyleLbl="node1" presStyleIdx="1" presStyleCnt="3">
        <dgm:presLayoutVars>
          <dgm:bulletEnabled val="1"/>
        </dgm:presLayoutVars>
      </dgm:prSet>
      <dgm:spPr/>
    </dgm:pt>
    <dgm:pt modelId="{87326AEA-583B-4593-97D6-351121001860}" type="pres">
      <dgm:prSet presAssocID="{0D44D787-178C-4426-B111-C28ED3A4DE0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276C061-D0BE-46A3-BD12-4AAFBB9206BD}" type="pres">
      <dgm:prSet presAssocID="{9D807757-4BC0-4AEA-9C94-D391B9A260BC}" presName="sibTrans" presStyleCnt="0"/>
      <dgm:spPr/>
    </dgm:pt>
    <dgm:pt modelId="{BA0B8A38-ED29-46B8-BDEE-340998471873}" type="pres">
      <dgm:prSet presAssocID="{C2924344-F61B-4738-A89F-036C57C0B500}" presName="compositeNode" presStyleCnt="0">
        <dgm:presLayoutVars>
          <dgm:bulletEnabled val="1"/>
        </dgm:presLayoutVars>
      </dgm:prSet>
      <dgm:spPr/>
    </dgm:pt>
    <dgm:pt modelId="{837691ED-4B7D-436C-AC7E-751AA7FE86EA}" type="pres">
      <dgm:prSet presAssocID="{C2924344-F61B-4738-A89F-036C57C0B500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aßenbahn"/>
        </a:ext>
      </dgm:extLst>
    </dgm:pt>
    <dgm:pt modelId="{AFBDE5C2-4059-4963-92DB-86CA7E808409}" type="pres">
      <dgm:prSet presAssocID="{C2924344-F61B-4738-A89F-036C57C0B500}" presName="childNode" presStyleLbl="node1" presStyleIdx="2" presStyleCnt="3">
        <dgm:presLayoutVars>
          <dgm:bulletEnabled val="1"/>
        </dgm:presLayoutVars>
      </dgm:prSet>
      <dgm:spPr/>
    </dgm:pt>
    <dgm:pt modelId="{58B02E02-D887-4C4C-BD1B-7EDBDCF4FED6}" type="pres">
      <dgm:prSet presAssocID="{C2924344-F61B-4738-A89F-036C57C0B50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8D69C600-74BC-449B-B18B-83A05A32F443}" srcId="{6925EF69-A125-41FF-AAAD-DD7C3A0ED04E}" destId="{0D44D787-178C-4426-B111-C28ED3A4DE07}" srcOrd="1" destOrd="0" parTransId="{72086DFD-421D-4365-A18F-91BF8C5F90EF}" sibTransId="{9D807757-4BC0-4AEA-9C94-D391B9A260BC}"/>
    <dgm:cxn modelId="{F5D9A103-F79E-4EEE-BA0C-D6924FE65A59}" srcId="{C2924344-F61B-4738-A89F-036C57C0B500}" destId="{F285B6F1-B433-44FE-9806-72F50169D58D}" srcOrd="0" destOrd="0" parTransId="{DD70D912-6EF7-469C-8A80-AC8187C3843C}" sibTransId="{5B435560-FDB6-43C5-B679-02A1DAB7B538}"/>
    <dgm:cxn modelId="{04B27C0F-5B89-422A-9989-2C9FFBDF6DB1}" srcId="{4A7B972A-8072-43FE-A1A2-18BB110443C0}" destId="{D7E2F7BF-88CF-46E2-9F51-43B901C296C8}" srcOrd="3" destOrd="0" parTransId="{B0FCDB50-BFE5-4804-A5A1-EEF63F6DC9C4}" sibTransId="{DE31D9EA-C182-4C55-B8BB-A522FF78A78B}"/>
    <dgm:cxn modelId="{A5271914-0FB8-4A9B-8F8E-13F369292C57}" type="presOf" srcId="{22862E26-10D8-4577-AC41-4A5A84D84054}" destId="{84CEB4E8-E5D4-439C-80B0-42DBD88B6897}" srcOrd="0" destOrd="2" presId="urn:microsoft.com/office/officeart/2005/8/layout/hList2"/>
    <dgm:cxn modelId="{54E18614-7104-4264-BE03-4F2220925603}" type="presOf" srcId="{2DB5AD75-1EDB-4904-BBB0-477D03357234}" destId="{84CEB4E8-E5D4-439C-80B0-42DBD88B6897}" srcOrd="0" destOrd="3" presId="urn:microsoft.com/office/officeart/2005/8/layout/hList2"/>
    <dgm:cxn modelId="{27196618-15EE-41B2-9DB8-120F7726752F}" type="presOf" srcId="{00EF1D43-9DE7-4B6E-A766-42EBA6D6CDAC}" destId="{B1D69F8B-6326-4A77-ABCC-22AA4B27A92C}" srcOrd="0" destOrd="4" presId="urn:microsoft.com/office/officeart/2005/8/layout/hList2"/>
    <dgm:cxn modelId="{F87B511A-995B-4D08-B660-E423023628AF}" type="presOf" srcId="{0908BC43-4093-46BE-8765-710EF15DD74B}" destId="{84CEB4E8-E5D4-439C-80B0-42DBD88B6897}" srcOrd="0" destOrd="1" presId="urn:microsoft.com/office/officeart/2005/8/layout/hList2"/>
    <dgm:cxn modelId="{1047181B-03A9-447F-A2DD-2E6AB1187FE0}" type="presOf" srcId="{4A7B972A-8072-43FE-A1A2-18BB110443C0}" destId="{D852FA3E-044D-44EF-9D2B-58831556D34C}" srcOrd="0" destOrd="0" presId="urn:microsoft.com/office/officeart/2005/8/layout/hList2"/>
    <dgm:cxn modelId="{C5B37D38-4D49-4F50-9EFE-417A26FD9123}" srcId="{0908BC43-4093-46BE-8765-710EF15DD74B}" destId="{2DB5AD75-1EDB-4904-BBB0-477D03357234}" srcOrd="1" destOrd="0" parTransId="{9F8249DB-6594-40F2-93A6-2A6DCE475419}" sibTransId="{23F12D07-11AA-4A09-9772-17BE0D066541}"/>
    <dgm:cxn modelId="{A6F9A443-1DFE-4C18-BCC4-A35CC102B8D5}" srcId="{4A7B972A-8072-43FE-A1A2-18BB110443C0}" destId="{73F1C9C9-3B63-4D92-9BAF-31762104D383}" srcOrd="0" destOrd="0" parTransId="{997E6E00-D814-4141-A4D6-67BFF13A7711}" sibTransId="{B27175A7-1C81-4115-AB98-8AFEEBDC96AA}"/>
    <dgm:cxn modelId="{26A9DF43-251A-4A7A-B8E3-20DBF5646045}" srcId="{6925EF69-A125-41FF-AAAD-DD7C3A0ED04E}" destId="{C2924344-F61B-4738-A89F-036C57C0B500}" srcOrd="2" destOrd="0" parTransId="{8F833510-64BA-4D31-8213-66CAFED29951}" sibTransId="{AEBFC9EA-035B-4289-826E-F5A36B773647}"/>
    <dgm:cxn modelId="{2009676C-54C9-4E00-8675-AFC4157DD8BA}" type="presOf" srcId="{0A3FFFF9-6A0A-41DD-BEED-ECB28E314C5D}" destId="{B1D69F8B-6326-4A77-ABCC-22AA4B27A92C}" srcOrd="0" destOrd="2" presId="urn:microsoft.com/office/officeart/2005/8/layout/hList2"/>
    <dgm:cxn modelId="{0097734E-F8A8-4276-B261-FA1349EFD3DA}" srcId="{6925EF69-A125-41FF-AAAD-DD7C3A0ED04E}" destId="{4A7B972A-8072-43FE-A1A2-18BB110443C0}" srcOrd="0" destOrd="0" parTransId="{E1446F31-1A43-42F2-BFAB-1CDCE6A20BB2}" sibTransId="{D58D28C5-F3C2-4AA9-AF70-5267560667F3}"/>
    <dgm:cxn modelId="{0A78B16E-85E6-4C1B-A4BF-173C497FA324}" type="presOf" srcId="{C2924344-F61B-4738-A89F-036C57C0B500}" destId="{58B02E02-D887-4C4C-BD1B-7EDBDCF4FED6}" srcOrd="0" destOrd="0" presId="urn:microsoft.com/office/officeart/2005/8/layout/hList2"/>
    <dgm:cxn modelId="{0531B355-9F52-4B98-9E9F-D28C1358DC5C}" type="presOf" srcId="{6925EF69-A125-41FF-AAAD-DD7C3A0ED04E}" destId="{837882F0-C9EF-412B-BFC5-7F6CA75F88BE}" srcOrd="0" destOrd="0" presId="urn:microsoft.com/office/officeart/2005/8/layout/hList2"/>
    <dgm:cxn modelId="{78FCE856-A696-4DDB-AD94-6D61F967761D}" type="presOf" srcId="{D7E2F7BF-88CF-46E2-9F51-43B901C296C8}" destId="{84CEB4E8-E5D4-439C-80B0-42DBD88B6897}" srcOrd="0" destOrd="5" presId="urn:microsoft.com/office/officeart/2005/8/layout/hList2"/>
    <dgm:cxn modelId="{DA8AE87C-DFEA-4D1A-B282-77C6CF874F29}" type="presOf" srcId="{5564A40F-9882-486C-B0F9-9A7C12CB0D1F}" destId="{84CEB4E8-E5D4-439C-80B0-42DBD88B6897}" srcOrd="0" destOrd="4" presId="urn:microsoft.com/office/officeart/2005/8/layout/hList2"/>
    <dgm:cxn modelId="{D636AA7E-601A-49B5-8C03-44B8906930CA}" srcId="{4A7B972A-8072-43FE-A1A2-18BB110443C0}" destId="{5564A40F-9882-486C-B0F9-9A7C12CB0D1F}" srcOrd="2" destOrd="0" parTransId="{018EB4F7-3B2B-45A6-B9F9-7F4EE6225D7C}" sibTransId="{E57248A8-FD39-408D-86E6-95D601690352}"/>
    <dgm:cxn modelId="{5BB39683-045E-4B56-B8A2-A9AC636082E7}" srcId="{4A7B972A-8072-43FE-A1A2-18BB110443C0}" destId="{0908BC43-4093-46BE-8765-710EF15DD74B}" srcOrd="1" destOrd="0" parTransId="{54FB175F-07F4-4A55-98D2-7BBD0629735D}" sibTransId="{C6FB5779-4ACA-4197-9EBC-E2487167AC71}"/>
    <dgm:cxn modelId="{D8C2658A-E6F7-40F8-BD2A-2AE7195216A8}" srcId="{0D44D787-178C-4426-B111-C28ED3A4DE07}" destId="{1AA555FA-28CA-452A-92B2-7103485EFEEB}" srcOrd="0" destOrd="0" parTransId="{603303B7-7270-4BF1-AA2A-FB1DF1BDD25E}" sibTransId="{706DC2D4-7D74-42B7-8C8F-F9D0E2344470}"/>
    <dgm:cxn modelId="{C3F06990-69FB-4BA2-B8AE-07F28C17A59A}" type="presOf" srcId="{1AA555FA-28CA-452A-92B2-7103485EFEEB}" destId="{B1D69F8B-6326-4A77-ABCC-22AA4B27A92C}" srcOrd="0" destOrd="0" presId="urn:microsoft.com/office/officeart/2005/8/layout/hList2"/>
    <dgm:cxn modelId="{92843F9A-A393-48EA-AC99-6C714B7A1348}" srcId="{1AA555FA-28CA-452A-92B2-7103485EFEEB}" destId="{0777BE57-BD90-4008-AAD1-6CB60F6C9D72}" srcOrd="0" destOrd="0" parTransId="{5E5AE580-673F-407A-97FF-D386D435CED9}" sibTransId="{9459C2C5-6EC1-44AD-8D30-7D49813025F1}"/>
    <dgm:cxn modelId="{9877DD9C-A9AF-4CA3-86C3-25300A1D8FF3}" type="presOf" srcId="{F285B6F1-B433-44FE-9806-72F50169D58D}" destId="{AFBDE5C2-4059-4963-92DB-86CA7E808409}" srcOrd="0" destOrd="0" presId="urn:microsoft.com/office/officeart/2005/8/layout/hList2"/>
    <dgm:cxn modelId="{087219B7-9BC4-4B61-9087-1E0766BA3DA8}" type="presOf" srcId="{2ECC80DB-CA18-4F25-A0EB-D0CBBCB6F568}" destId="{B1D69F8B-6326-4A77-ABCC-22AA4B27A92C}" srcOrd="0" destOrd="3" presId="urn:microsoft.com/office/officeart/2005/8/layout/hList2"/>
    <dgm:cxn modelId="{EDFCD6C6-CDFF-41CF-9356-DDF67FF697A8}" srcId="{1AA555FA-28CA-452A-92B2-7103485EFEEB}" destId="{0A3FFFF9-6A0A-41DD-BEED-ECB28E314C5D}" srcOrd="1" destOrd="0" parTransId="{108C25BD-5548-4BE0-9A6D-7018D3C8F84C}" sibTransId="{13E489CB-50C5-4543-B2CA-0735BA07C645}"/>
    <dgm:cxn modelId="{A23E2ECF-6A7D-4153-92BE-6ADD876954C7}" srcId="{0D44D787-178C-4426-B111-C28ED3A4DE07}" destId="{00EF1D43-9DE7-4B6E-A766-42EBA6D6CDAC}" srcOrd="2" destOrd="0" parTransId="{64B16410-1DF2-4A01-BA72-C857D240FE6F}" sibTransId="{25EBFE46-6393-4732-B975-037909053168}"/>
    <dgm:cxn modelId="{70A6C2CF-0DE9-4339-BD61-5B5872B45846}" type="presOf" srcId="{73F1C9C9-3B63-4D92-9BAF-31762104D383}" destId="{84CEB4E8-E5D4-439C-80B0-42DBD88B6897}" srcOrd="0" destOrd="0" presId="urn:microsoft.com/office/officeart/2005/8/layout/hList2"/>
    <dgm:cxn modelId="{B32C5ADD-1A25-4B79-B61F-1DFFE0C06B85}" srcId="{0D44D787-178C-4426-B111-C28ED3A4DE07}" destId="{2ECC80DB-CA18-4F25-A0EB-D0CBBCB6F568}" srcOrd="1" destOrd="0" parTransId="{83E50F25-C4F2-45C5-ADEA-5B3AC87A568E}" sibTransId="{CABE9F8A-CCD4-4CD9-8F19-67A88E4F0272}"/>
    <dgm:cxn modelId="{319E77E6-01DC-475B-ACA8-A8F690273EDA}" srcId="{0908BC43-4093-46BE-8765-710EF15DD74B}" destId="{22862E26-10D8-4577-AC41-4A5A84D84054}" srcOrd="0" destOrd="0" parTransId="{F0908CAE-57C3-4CC6-BF73-B23D1BDA414F}" sibTransId="{3381492B-CC8F-4A44-97CB-843749D7FDBD}"/>
    <dgm:cxn modelId="{92C291E9-5B62-4E98-BDA7-BD4B6284E9E0}" type="presOf" srcId="{0777BE57-BD90-4008-AAD1-6CB60F6C9D72}" destId="{B1D69F8B-6326-4A77-ABCC-22AA4B27A92C}" srcOrd="0" destOrd="1" presId="urn:microsoft.com/office/officeart/2005/8/layout/hList2"/>
    <dgm:cxn modelId="{106ECBEA-0B3A-4109-80E6-88F051EF2EBE}" type="presOf" srcId="{0D44D787-178C-4426-B111-C28ED3A4DE07}" destId="{87326AEA-583B-4593-97D6-351121001860}" srcOrd="0" destOrd="0" presId="urn:microsoft.com/office/officeart/2005/8/layout/hList2"/>
    <dgm:cxn modelId="{B0E186F2-CE9D-4C28-AA82-E5F2199D08F6}" type="presOf" srcId="{4D335E7B-6992-4EC4-9C93-3E7F829C8E81}" destId="{AFBDE5C2-4059-4963-92DB-86CA7E808409}" srcOrd="0" destOrd="1" presId="urn:microsoft.com/office/officeart/2005/8/layout/hList2"/>
    <dgm:cxn modelId="{A11624F5-717E-41CB-B735-8F9F8F9A7111}" srcId="{C2924344-F61B-4738-A89F-036C57C0B500}" destId="{4D335E7B-6992-4EC4-9C93-3E7F829C8E81}" srcOrd="1" destOrd="0" parTransId="{FD856765-6A9C-4E53-81D0-73B38AE67B3A}" sibTransId="{694B28C6-89F6-4C1E-8F28-2A6BA8EB70C4}"/>
    <dgm:cxn modelId="{D78E6255-B0D6-4B7E-914E-B018BEA6982E}" type="presParOf" srcId="{837882F0-C9EF-412B-BFC5-7F6CA75F88BE}" destId="{A7E875E3-48DD-4647-B4C4-999E0441FD1B}" srcOrd="0" destOrd="0" presId="urn:microsoft.com/office/officeart/2005/8/layout/hList2"/>
    <dgm:cxn modelId="{6AA323C9-1C91-4B44-8527-FD978786047E}" type="presParOf" srcId="{A7E875E3-48DD-4647-B4C4-999E0441FD1B}" destId="{50C49C08-6450-4EF5-8F79-77E8A7BCF576}" srcOrd="0" destOrd="0" presId="urn:microsoft.com/office/officeart/2005/8/layout/hList2"/>
    <dgm:cxn modelId="{BC0DC65F-791A-43CD-8635-16AE4FF9798D}" type="presParOf" srcId="{A7E875E3-48DD-4647-B4C4-999E0441FD1B}" destId="{84CEB4E8-E5D4-439C-80B0-42DBD88B6897}" srcOrd="1" destOrd="0" presId="urn:microsoft.com/office/officeart/2005/8/layout/hList2"/>
    <dgm:cxn modelId="{3474347C-389A-4B62-8D0D-9521EFBB84E0}" type="presParOf" srcId="{A7E875E3-48DD-4647-B4C4-999E0441FD1B}" destId="{D852FA3E-044D-44EF-9D2B-58831556D34C}" srcOrd="2" destOrd="0" presId="urn:microsoft.com/office/officeart/2005/8/layout/hList2"/>
    <dgm:cxn modelId="{EB2F8B00-0C92-4F0B-A1CD-226A9127A1FF}" type="presParOf" srcId="{837882F0-C9EF-412B-BFC5-7F6CA75F88BE}" destId="{CB4C2E56-A7A4-4534-99AA-FB43C414FBEE}" srcOrd="1" destOrd="0" presId="urn:microsoft.com/office/officeart/2005/8/layout/hList2"/>
    <dgm:cxn modelId="{200D32CD-D180-4B1B-85DC-EDD6640901E7}" type="presParOf" srcId="{837882F0-C9EF-412B-BFC5-7F6CA75F88BE}" destId="{4772B03B-F62F-4465-8B36-E20C4E1FE164}" srcOrd="2" destOrd="0" presId="urn:microsoft.com/office/officeart/2005/8/layout/hList2"/>
    <dgm:cxn modelId="{76A7B658-1A36-4F38-9D94-F5B396D10ACF}" type="presParOf" srcId="{4772B03B-F62F-4465-8B36-E20C4E1FE164}" destId="{4AF68620-F4B6-46E7-9478-6FE3EAD37BF4}" srcOrd="0" destOrd="0" presId="urn:microsoft.com/office/officeart/2005/8/layout/hList2"/>
    <dgm:cxn modelId="{B4B191F5-913F-414F-AB85-8240E3CFFE09}" type="presParOf" srcId="{4772B03B-F62F-4465-8B36-E20C4E1FE164}" destId="{B1D69F8B-6326-4A77-ABCC-22AA4B27A92C}" srcOrd="1" destOrd="0" presId="urn:microsoft.com/office/officeart/2005/8/layout/hList2"/>
    <dgm:cxn modelId="{EF4746A7-86DF-4A94-9B50-3ED3D5CDD46C}" type="presParOf" srcId="{4772B03B-F62F-4465-8B36-E20C4E1FE164}" destId="{87326AEA-583B-4593-97D6-351121001860}" srcOrd="2" destOrd="0" presId="urn:microsoft.com/office/officeart/2005/8/layout/hList2"/>
    <dgm:cxn modelId="{16A24D2B-4576-47D7-BD59-8EBD636C665E}" type="presParOf" srcId="{837882F0-C9EF-412B-BFC5-7F6CA75F88BE}" destId="{6276C061-D0BE-46A3-BD12-4AAFBB9206BD}" srcOrd="3" destOrd="0" presId="urn:microsoft.com/office/officeart/2005/8/layout/hList2"/>
    <dgm:cxn modelId="{2D6B366C-CCAF-4E88-AAD2-E41C3C49DD24}" type="presParOf" srcId="{837882F0-C9EF-412B-BFC5-7F6CA75F88BE}" destId="{BA0B8A38-ED29-46B8-BDEE-340998471873}" srcOrd="4" destOrd="0" presId="urn:microsoft.com/office/officeart/2005/8/layout/hList2"/>
    <dgm:cxn modelId="{CBD9FF89-D7B0-4A3B-8C7B-22E4E0D97856}" type="presParOf" srcId="{BA0B8A38-ED29-46B8-BDEE-340998471873}" destId="{837691ED-4B7D-436C-AC7E-751AA7FE86EA}" srcOrd="0" destOrd="0" presId="urn:microsoft.com/office/officeart/2005/8/layout/hList2"/>
    <dgm:cxn modelId="{DD773CA1-1427-4692-88AE-05B391DBF136}" type="presParOf" srcId="{BA0B8A38-ED29-46B8-BDEE-340998471873}" destId="{AFBDE5C2-4059-4963-92DB-86CA7E808409}" srcOrd="1" destOrd="0" presId="urn:microsoft.com/office/officeart/2005/8/layout/hList2"/>
    <dgm:cxn modelId="{56C9E047-094F-46ED-9BC3-FC0429D8D8B9}" type="presParOf" srcId="{BA0B8A38-ED29-46B8-BDEE-340998471873}" destId="{58B02E02-D887-4C4C-BD1B-7EDBDCF4FED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FA3E-044D-44EF-9D2B-58831556D34C}">
      <dsp:nvSpPr>
        <dsp:cNvPr id="0" name=""/>
        <dsp:cNvSpPr/>
      </dsp:nvSpPr>
      <dsp:spPr>
        <a:xfrm rot="16200000">
          <a:off x="-958974" y="1564528"/>
          <a:ext cx="2353294" cy="350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871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Information und lernen</a:t>
          </a:r>
          <a:endParaRPr lang="en-GB" sz="1800" kern="1200" dirty="0"/>
        </a:p>
      </dsp:txBody>
      <dsp:txXfrm>
        <a:off x="-958974" y="1564528"/>
        <a:ext cx="2353294" cy="350038"/>
      </dsp:txXfrm>
    </dsp:sp>
    <dsp:sp modelId="{84CEB4E8-E5D4-439C-80B0-42DBD88B6897}">
      <dsp:nvSpPr>
        <dsp:cNvPr id="0" name=""/>
        <dsp:cNvSpPr/>
      </dsp:nvSpPr>
      <dsp:spPr>
        <a:xfrm>
          <a:off x="392691" y="562900"/>
          <a:ext cx="1743561" cy="2353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08714" rIns="113792" bIns="113792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800" kern="1200" dirty="0"/>
            <a:t>Workshops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Lerntools – Spiele</a:t>
          </a:r>
          <a:endParaRPr lang="en-GB" sz="18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Memory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Mobil ans Ziel</a:t>
          </a:r>
          <a:endParaRPr lang="en-GB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Glossar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Videos</a:t>
          </a:r>
          <a:endParaRPr lang="en-GB" sz="1800" kern="1200" dirty="0"/>
        </a:p>
      </dsp:txBody>
      <dsp:txXfrm>
        <a:off x="392691" y="562900"/>
        <a:ext cx="1743561" cy="2353294"/>
      </dsp:txXfrm>
    </dsp:sp>
    <dsp:sp modelId="{50C49C08-6450-4EF5-8F79-77E8A7BCF576}">
      <dsp:nvSpPr>
        <dsp:cNvPr id="0" name=""/>
        <dsp:cNvSpPr/>
      </dsp:nvSpPr>
      <dsp:spPr>
        <a:xfrm>
          <a:off x="42653" y="100849"/>
          <a:ext cx="700076" cy="700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26AEA-583B-4593-97D6-351121001860}">
      <dsp:nvSpPr>
        <dsp:cNvPr id="0" name=""/>
        <dsp:cNvSpPr/>
      </dsp:nvSpPr>
      <dsp:spPr>
        <a:xfrm rot="16200000">
          <a:off x="1596670" y="1564528"/>
          <a:ext cx="2353294" cy="350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871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Bewusstseinsbildung</a:t>
          </a:r>
          <a:endParaRPr lang="en-GB" sz="1800" kern="1200" dirty="0"/>
        </a:p>
      </dsp:txBody>
      <dsp:txXfrm>
        <a:off x="1596670" y="1564528"/>
        <a:ext cx="2353294" cy="350038"/>
      </dsp:txXfrm>
    </dsp:sp>
    <dsp:sp modelId="{B1D69F8B-6326-4A77-ABCC-22AA4B27A92C}">
      <dsp:nvSpPr>
        <dsp:cNvPr id="0" name=""/>
        <dsp:cNvSpPr/>
      </dsp:nvSpPr>
      <dsp:spPr>
        <a:xfrm>
          <a:off x="2948336" y="562900"/>
          <a:ext cx="1743561" cy="2353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0871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300" kern="1200" dirty="0"/>
            <a:t>Workshops </a:t>
          </a:r>
          <a:endParaRPr lang="en-GB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300" kern="1200" dirty="0"/>
            <a:t>WS zur Theorie</a:t>
          </a:r>
          <a:endParaRPr lang="en-GB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300" kern="1200" dirty="0"/>
            <a:t>Verkehrstraining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Erarbeitung individueller Möglichkeiten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Reflexionen und Erfahrungsaustausch</a:t>
          </a:r>
          <a:endParaRPr lang="en-GB" sz="1300" kern="1200" dirty="0"/>
        </a:p>
      </dsp:txBody>
      <dsp:txXfrm>
        <a:off x="2948336" y="562900"/>
        <a:ext cx="1743561" cy="2353294"/>
      </dsp:txXfrm>
    </dsp:sp>
    <dsp:sp modelId="{4AF68620-F4B6-46E7-9478-6FE3EAD37BF4}">
      <dsp:nvSpPr>
        <dsp:cNvPr id="0" name=""/>
        <dsp:cNvSpPr/>
      </dsp:nvSpPr>
      <dsp:spPr>
        <a:xfrm>
          <a:off x="2598298" y="100849"/>
          <a:ext cx="700076" cy="700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02E02-D887-4C4C-BD1B-7EDBDCF4FED6}">
      <dsp:nvSpPr>
        <dsp:cNvPr id="0" name=""/>
        <dsp:cNvSpPr/>
      </dsp:nvSpPr>
      <dsp:spPr>
        <a:xfrm rot="16200000">
          <a:off x="4152315" y="1564528"/>
          <a:ext cx="2353294" cy="350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871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Mobilitätstrainings</a:t>
          </a:r>
          <a:endParaRPr lang="en-GB" sz="1800" kern="1200" dirty="0"/>
        </a:p>
      </dsp:txBody>
      <dsp:txXfrm>
        <a:off x="4152315" y="1564528"/>
        <a:ext cx="2353294" cy="350038"/>
      </dsp:txXfrm>
    </dsp:sp>
    <dsp:sp modelId="{AFBDE5C2-4059-4963-92DB-86CA7E808409}">
      <dsp:nvSpPr>
        <dsp:cNvPr id="0" name=""/>
        <dsp:cNvSpPr/>
      </dsp:nvSpPr>
      <dsp:spPr>
        <a:xfrm>
          <a:off x="5503981" y="562900"/>
          <a:ext cx="1743561" cy="2353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0871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Mobilitätstrainings maßgeschneidert und individuell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Umsetzung der eigenen Mobilitäts-Pläne</a:t>
          </a:r>
          <a:endParaRPr lang="en-GB" sz="1300" kern="1200" dirty="0"/>
        </a:p>
      </dsp:txBody>
      <dsp:txXfrm>
        <a:off x="5503981" y="562900"/>
        <a:ext cx="1743561" cy="2353294"/>
      </dsp:txXfrm>
    </dsp:sp>
    <dsp:sp modelId="{837691ED-4B7D-436C-AC7E-751AA7FE86EA}">
      <dsp:nvSpPr>
        <dsp:cNvPr id="0" name=""/>
        <dsp:cNvSpPr/>
      </dsp:nvSpPr>
      <dsp:spPr>
        <a:xfrm>
          <a:off x="5153943" y="100849"/>
          <a:ext cx="700076" cy="700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4205-91B7-C14A-80A6-A2FBEF67FC90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0ADB-FDC6-E14D-9496-60E455DA38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2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F18C01-893C-4AF3-8EFC-AB490A2D6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022E-0C1A-49AC-AD3D-5516EF5A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31.05.2022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AD8297-EEDD-402E-A6F1-3E41ABDC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7342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81576D1-EA41-40DD-A89D-D8FAC849E49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white">
          <a:xfrm>
            <a:off x="346473" y="3329174"/>
            <a:ext cx="7600949" cy="7796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 der LVA/Veranstaltung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48B92330-15FD-4D3C-95EB-1A7339B26E4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346472" y="4162806"/>
            <a:ext cx="7600950" cy="259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202406" indent="0">
              <a:buNone/>
              <a:defRPr sz="1800">
                <a:solidFill>
                  <a:schemeClr val="bg1"/>
                </a:solidFill>
              </a:defRPr>
            </a:lvl3pPr>
            <a:lvl4pPr marL="403622" indent="0">
              <a:buNone/>
              <a:defRPr sz="1800">
                <a:solidFill>
                  <a:schemeClr val="bg1"/>
                </a:solidFill>
              </a:defRPr>
            </a:lvl4pPr>
            <a:lvl5pPr marL="6774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B073C7E-4EC8-405C-8D3D-23C7D2E483D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 rot="16200000">
            <a:off x="5263753" y="901303"/>
            <a:ext cx="6966347" cy="75010"/>
          </a:xfrm>
        </p:spPr>
        <p:txBody>
          <a:bodyPr anchor="b"/>
          <a:lstStyle>
            <a:lvl1pPr marL="0" indent="0">
              <a:buNone/>
              <a:defRPr sz="6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AAFC908-9F47-4AB1-AA84-BF3329A60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" r="-1"/>
          <a:stretch/>
        </p:blipFill>
        <p:spPr>
          <a:xfrm>
            <a:off x="346473" y="350044"/>
            <a:ext cx="2618401" cy="5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203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648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228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79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41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505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8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rtl="0"/>
            <a:r>
              <a:rPr lang="de-DE" noProof="0"/>
              <a:t>inklusiv.nachhaltig.mobil</a:t>
            </a:r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rtl="0"/>
            <a:fld id="{83ADE164-D45A-44D8-82C5-2E0962BB70DA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5319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 t="-1"/>
          <a:stretch/>
        </p:blipFill>
        <p:spPr>
          <a:xfrm>
            <a:off x="0" y="362"/>
            <a:ext cx="9144000" cy="221010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64F1C9-8A95-CD4F-A1CE-87F549A43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045" y="4034828"/>
            <a:ext cx="1397646" cy="814262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1465160" y="2464399"/>
            <a:ext cx="6210300" cy="97462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algn="ctr" defTabSz="514350" eaLnBrk="1" latinLnBrk="0" hangingPunct="1">
              <a:lnSpc>
                <a:spcPts val="3750"/>
              </a:lnSpc>
              <a:buClrTx/>
              <a:buFontTx/>
              <a:buNone/>
              <a:defRPr sz="3375" b="0" i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2pPr>
            <a:lvl3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3pPr>
            <a:lvl4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4pPr>
            <a:lvl5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5pPr>
            <a:lvl6pPr marL="3429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6pPr>
            <a:lvl7pPr marL="6858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7pPr>
            <a:lvl8pPr marL="10287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8pPr>
            <a:lvl9pPr marL="13716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9pPr>
          </a:lstStyle>
          <a:p>
            <a:pPr lvl="0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Grazer Energieagentur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49A3E82-9644-4255-A622-C4B798862A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4916" y="3193069"/>
            <a:ext cx="4267904" cy="192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Zweck der Präsentation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D03912F-3904-43F3-BBE7-D531EBE64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6888" y="3439025"/>
            <a:ext cx="4267904" cy="192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Vorname Nachname, Datum der Präsentation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2D0B8CB-4006-4BEA-89D9-21D6973988FC}"/>
              </a:ext>
            </a:extLst>
          </p:cNvPr>
          <p:cNvCxnSpPr>
            <a:cxnSpLocks/>
          </p:cNvCxnSpPr>
          <p:nvPr userDrawn="1"/>
        </p:nvCxnSpPr>
        <p:spPr>
          <a:xfrm>
            <a:off x="-6264" y="3830395"/>
            <a:ext cx="915026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9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9236B12-15D3-334E-B3DC-052A72D72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2" y="548640"/>
            <a:ext cx="504588" cy="375918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115484" y="924394"/>
            <a:ext cx="2259916" cy="8623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defTabSz="514350" eaLnBrk="1" latinLnBrk="0" hangingPunct="1">
              <a:lnSpc>
                <a:spcPts val="2279"/>
              </a:lnSpc>
              <a:buClrTx/>
              <a:buFontTx/>
              <a:buNone/>
              <a:defRPr sz="1800" b="0" i="0"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2pPr>
            <a:lvl3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3pPr>
            <a:lvl4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4pPr>
            <a:lvl5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5pPr>
            <a:lvl6pPr marL="3429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6pPr>
            <a:lvl7pPr marL="6858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7pPr>
            <a:lvl8pPr marL="10287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8pPr>
            <a:lvl9pPr marL="13716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Unsere Mission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„Neue Wege zum Ziel“</a:t>
            </a:r>
          </a:p>
        </p:txBody>
      </p:sp>
      <p:sp>
        <p:nvSpPr>
          <p:cNvPr id="16" name="Textfeld 15"/>
          <p:cNvSpPr txBox="1">
            <a:spLocks/>
          </p:cNvSpPr>
          <p:nvPr userDrawn="1"/>
        </p:nvSpPr>
        <p:spPr>
          <a:xfrm>
            <a:off x="755360" y="2137201"/>
            <a:ext cx="2980163" cy="28725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de-DE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>
                <a:latin typeface="+mn-lt"/>
              </a:defRPr>
            </a:lvl2pPr>
            <a:lvl3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>
                <a:latin typeface="+mn-lt"/>
              </a:defRPr>
            </a:lvl3pPr>
            <a:lvl4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4pPr>
            <a:lvl5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5pPr>
            <a:lvl6pPr marL="17145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6pPr>
            <a:lvl7pPr marL="2057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7pPr>
            <a:lvl8pPr marL="24003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8pPr>
            <a:lvl9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9pPr>
          </a:lstStyle>
          <a:p>
            <a:pPr marL="0" lvl="0" indent="0" algn="ctr">
              <a:buFont typeface="Symbol" panose="05050102010706020507" pitchFamily="18" charset="2"/>
              <a:buNone/>
            </a:pPr>
            <a:r>
              <a:rPr lang="de-AT" sz="1050" noProof="0" dirty="0"/>
              <a:t>Wir beraten und forschen hinsichtlich </a:t>
            </a:r>
            <a:r>
              <a:rPr lang="de-AT" sz="1050" b="1" noProof="0" dirty="0"/>
              <a:t>Energieeinsparung, Steigerung der Energieeffizienz </a:t>
            </a:r>
            <a:r>
              <a:rPr lang="de-AT" sz="1050" b="0" noProof="0" dirty="0"/>
              <a:t>und Nutzung </a:t>
            </a:r>
            <a:r>
              <a:rPr lang="de-AT" sz="1050" b="1" noProof="0" dirty="0"/>
              <a:t>erneuerbarer Energien</a:t>
            </a:r>
          </a:p>
          <a:p>
            <a:pPr marL="0" lvl="0" indent="0" algn="ctr">
              <a:buNone/>
            </a:pPr>
            <a:r>
              <a:rPr lang="de-DE" sz="1050" noProof="0" dirty="0"/>
              <a:t>Dadurch sorgen wir für eine </a:t>
            </a:r>
            <a:r>
              <a:rPr lang="de-DE" sz="1050" b="1" noProof="0" dirty="0"/>
              <a:t>bessere Luftqualität</a:t>
            </a:r>
            <a:r>
              <a:rPr lang="de-DE" sz="1050" noProof="0" dirty="0"/>
              <a:t>, </a:t>
            </a:r>
            <a:r>
              <a:rPr lang="de-DE" sz="1050" b="1" noProof="0" dirty="0"/>
              <a:t>schützen das Klima </a:t>
            </a:r>
            <a:r>
              <a:rPr lang="de-DE" sz="1050" noProof="0" dirty="0"/>
              <a:t>und </a:t>
            </a:r>
            <a:r>
              <a:rPr lang="de-DE" sz="1050" b="1" noProof="0" dirty="0"/>
              <a:t>beleben die Wirtschaft</a:t>
            </a:r>
            <a:endParaRPr lang="de-AT" sz="1050" b="1" noProof="0" dirty="0"/>
          </a:p>
          <a:p>
            <a:pPr marL="0" lvl="0" indent="0" algn="ctr">
              <a:buFont typeface="Symbol" panose="05050102010706020507" pitchFamily="18" charset="2"/>
              <a:buNone/>
            </a:pPr>
            <a:endParaRPr lang="de-DE" sz="105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706F214-80D0-A549-9C24-3E6897CB42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20" y="375760"/>
            <a:ext cx="858845" cy="48003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884" y="0"/>
            <a:ext cx="4653116" cy="5143501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3AFE542-7F97-4655-B616-745B3FACA4A7}"/>
              </a:ext>
            </a:extLst>
          </p:cNvPr>
          <p:cNvCxnSpPr>
            <a:cxnSpLocks/>
          </p:cNvCxnSpPr>
          <p:nvPr userDrawn="1"/>
        </p:nvCxnSpPr>
        <p:spPr>
          <a:xfrm>
            <a:off x="0" y="1786746"/>
            <a:ext cx="449088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4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F18C01-893C-4AF3-8EFC-AB490A2D6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022E-0C1A-49AC-AD3D-5516EF5A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DD6F96-AAEB-4E7D-85A4-ADD138B9A15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white">
          <a:xfrm>
            <a:off x="346474" y="2571750"/>
            <a:ext cx="7600949" cy="77967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de-AT" dirty="0"/>
              <a:t>Titel der LVA/Veranstaltung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4D81D98-0BB8-4C70-93ED-05A92BE654F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346473" y="3405382"/>
            <a:ext cx="7600950" cy="259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202406" indent="0">
              <a:buNone/>
              <a:defRPr sz="1800">
                <a:solidFill>
                  <a:schemeClr val="bg1"/>
                </a:solidFill>
              </a:defRPr>
            </a:lvl3pPr>
            <a:lvl4pPr marL="403622" indent="0">
              <a:buNone/>
              <a:defRPr sz="1800">
                <a:solidFill>
                  <a:schemeClr val="bg1"/>
                </a:solidFill>
              </a:defRPr>
            </a:lvl4pPr>
            <a:lvl5pPr marL="6774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C16D38-878B-44AE-A39C-9D75C6749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94" y="351329"/>
            <a:ext cx="2064590" cy="5658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BC4F5E-4088-4C8F-BBD8-886CB9A26B1F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472" y="351329"/>
            <a:ext cx="547146" cy="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1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 t="-1"/>
          <a:stretch/>
        </p:blipFill>
        <p:spPr>
          <a:xfrm>
            <a:off x="0" y="362"/>
            <a:ext cx="9144000" cy="2210102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C4B0BD5-8A8C-E346-940D-00F3C9CFAB4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230720" y="3426528"/>
            <a:ext cx="585523" cy="745867"/>
          </a:xfrm>
          <a:prstGeom prst="round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952472" y="3470369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Position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9B1394-306A-4761-8D6C-EB2E17427A36}"/>
              </a:ext>
            </a:extLst>
          </p:cNvPr>
          <p:cNvSpPr txBox="1"/>
          <p:nvPr userDrawn="1"/>
        </p:nvSpPr>
        <p:spPr>
          <a:xfrm>
            <a:off x="464910" y="2495770"/>
            <a:ext cx="230792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Kontaktseite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2E9A94C-039E-4CE9-87B7-AE917322ED23}"/>
              </a:ext>
            </a:extLst>
          </p:cNvPr>
          <p:cNvSpPr txBox="1"/>
          <p:nvPr userDrawn="1"/>
        </p:nvSpPr>
        <p:spPr>
          <a:xfrm>
            <a:off x="464911" y="3474527"/>
            <a:ext cx="2307921" cy="9873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lvl="0" indent="0" defTabSz="514350" fontAlgn="t" latinLnBrk="1">
              <a:lnSpc>
                <a:spcPts val="153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88">
                <a:latin typeface="+mn-lt"/>
              </a:defRPr>
            </a:lvl2pPr>
            <a:lvl3pPr marL="5143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675">
                <a:latin typeface="+mn-lt"/>
              </a:defRPr>
            </a:lvl3pPr>
            <a:lvl4pPr marL="7715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4pPr>
            <a:lvl5pPr marL="10287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5pPr>
            <a:lvl6pPr marL="12858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6pPr>
            <a:lvl7pPr marL="15430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7pPr>
            <a:lvl8pPr marL="18002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8pPr>
            <a:lvl9pPr marL="20574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9pPr>
          </a:lstStyle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de-AT" noProof="0" dirty="0"/>
              <a:t>Kaiserfeldgasse 13/I, 8010 Graz</a:t>
            </a:r>
            <a:br>
              <a:rPr lang="de-AT" noProof="0" dirty="0"/>
            </a:br>
            <a:r>
              <a:rPr lang="de-AT" noProof="0" dirty="0"/>
              <a:t>Tel.: +43 316 811 848-0</a:t>
            </a:r>
            <a:br>
              <a:rPr lang="de-AT" noProof="0" dirty="0"/>
            </a:br>
            <a:r>
              <a:rPr lang="de-AT" noProof="0" dirty="0"/>
              <a:t>Email: office@grazer-ea.at</a:t>
            </a:r>
            <a:br>
              <a:rPr lang="de-AT" noProof="0" dirty="0"/>
            </a:br>
            <a:r>
              <a:rPr lang="de-AT" noProof="0" dirty="0"/>
              <a:t>Web: www.grazer-ea.at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A5C019C-F200-4EB7-B2F7-8F79B89A2D05}"/>
              </a:ext>
            </a:extLst>
          </p:cNvPr>
          <p:cNvCxnSpPr/>
          <p:nvPr userDrawn="1"/>
        </p:nvCxnSpPr>
        <p:spPr>
          <a:xfrm>
            <a:off x="-6264" y="2970456"/>
            <a:ext cx="915026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72ADCB6-89AC-49A6-B374-E91A57CFF7DA}"/>
              </a:ext>
            </a:extLst>
          </p:cNvPr>
          <p:cNvSpPr txBox="1"/>
          <p:nvPr userDrawn="1"/>
        </p:nvSpPr>
        <p:spPr>
          <a:xfrm>
            <a:off x="465795" y="3304279"/>
            <a:ext cx="2843361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ts val="123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1200" b="1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Grazer Energieagentur </a:t>
            </a:r>
            <a:r>
              <a:rPr lang="de-AT" sz="1200" b="1" i="0" kern="12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Ges.m.b.H</a:t>
            </a:r>
            <a:r>
              <a:rPr lang="de-AT" sz="1200" b="1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76093CF-C615-4985-8452-D9E885C3E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625" y="2358725"/>
            <a:ext cx="870505" cy="48655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952133" y="3643784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Name Mitarbeiter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952472" y="3808091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Telefonnummer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952471" y="3975794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E-Mailadresse</a:t>
            </a:r>
          </a:p>
        </p:txBody>
      </p:sp>
    </p:spTree>
    <p:extLst>
      <p:ext uri="{BB962C8B-B14F-4D97-AF65-F5344CB8AC3E}">
        <p14:creationId xmlns:p14="http://schemas.microsoft.com/office/powerpoint/2010/main" val="211891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23" y="1582889"/>
            <a:ext cx="2292037" cy="2879725"/>
          </a:xfrm>
          <a:prstGeom prst="rect">
            <a:avLst/>
          </a:prstGeom>
          <a:ln>
            <a:solidFill>
              <a:srgbClr val="3C7DA0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39874D5-0E82-40BC-AF9E-D4375004D7ED}"/>
              </a:ext>
            </a:extLst>
          </p:cNvPr>
          <p:cNvSpPr txBox="1"/>
          <p:nvPr userDrawn="1"/>
        </p:nvSpPr>
        <p:spPr>
          <a:xfrm>
            <a:off x="3495368" y="1852307"/>
            <a:ext cx="5039715" cy="281615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Ziel</a:t>
            </a: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Minimierung der negativen Auswirkungen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Verkehrs sowie die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Erhöhung von Sicherheit und Wohlbefinden.</a:t>
            </a: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Themen: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Interdisziplinäre Lösungsansätze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Forschung, Technologie und Innovation 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Automatische und elektrische Mobilität 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Verringerung von Verkehrsaufkommen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 Emissionen  sowie der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Ausbau des Fuß- und Radwegenetzes</a:t>
            </a: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F1928"/>
              </a:buClr>
              <a:buSzTx/>
              <a:buFontTx/>
              <a:buNone/>
              <a:tabLst/>
            </a:pPr>
            <a:endParaRPr lang="de-DE" sz="7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6425413-1942-4B50-B32B-F1C6DF2CD761}"/>
              </a:ext>
            </a:extLst>
          </p:cNvPr>
          <p:cNvSpPr txBox="1"/>
          <p:nvPr userDrawn="1"/>
        </p:nvSpPr>
        <p:spPr>
          <a:xfrm>
            <a:off x="864365" y="4476971"/>
            <a:ext cx="1724400" cy="615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© iStock/Travel_Motion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F8C5058-E0F3-4136-81C5-07116035FABC}"/>
              </a:ext>
            </a:extLst>
          </p:cNvPr>
          <p:cNvSpPr txBox="1"/>
          <p:nvPr userDrawn="1"/>
        </p:nvSpPr>
        <p:spPr>
          <a:xfrm>
            <a:off x="1208986" y="213439"/>
            <a:ext cx="1734449" cy="40011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Smart Mobility</a:t>
            </a:r>
          </a:p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5366FF-C122-4F45-AF8B-927AF9247DA7}"/>
              </a:ext>
            </a:extLst>
          </p:cNvPr>
          <p:cNvSpPr txBox="1"/>
          <p:nvPr userDrawn="1"/>
        </p:nvSpPr>
        <p:spPr>
          <a:xfrm>
            <a:off x="1208986" y="529398"/>
            <a:ext cx="4110100" cy="24468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Nachhaltige und intelligente Mobilitätskonzepte der Zukunft </a:t>
            </a:r>
          </a:p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7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Abschnit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9B4BDC3D-3FE3-45FA-834F-A2B3447CEFA7}"/>
              </a:ext>
            </a:extLst>
          </p:cNvPr>
          <p:cNvSpPr txBox="1"/>
          <p:nvPr userDrawn="1"/>
        </p:nvSpPr>
        <p:spPr>
          <a:xfrm>
            <a:off x="2036102" y="2267613"/>
            <a:ext cx="4998053" cy="179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514350">
              <a:lnSpc>
                <a:spcPts val="1380"/>
              </a:lnSpc>
              <a:spcBef>
                <a:spcPts val="900"/>
              </a:spcBef>
              <a:buFont typeface="Arial" panose="020B0604020202020204" pitchFamily="34" charset="0"/>
              <a:buNone/>
              <a:defRPr lang="de-DE" sz="1350" b="0" i="0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88">
                <a:latin typeface="+mn-lt"/>
              </a:defRPr>
            </a:lvl2pPr>
            <a:lvl3pPr marL="5143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675">
                <a:latin typeface="+mn-lt"/>
              </a:defRPr>
            </a:lvl3pPr>
            <a:lvl4pPr marL="7715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4pPr>
            <a:lvl5pPr marL="10287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5pPr>
            <a:lvl6pPr marL="12858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6pPr>
            <a:lvl7pPr marL="15430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7pPr>
            <a:lvl8pPr marL="18002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8pPr>
            <a:lvl9pPr marL="20574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9pPr>
          </a:lstStyle>
          <a:p>
            <a:pPr lvl="0"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Unsere Projekte im Bereich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F9562D3-D1E6-4898-BD8F-378495626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535" y="2571750"/>
            <a:ext cx="991181" cy="9891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90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0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Abschnit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F9562D3-D1E6-4898-BD8F-378495626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535" y="2571750"/>
            <a:ext cx="991181" cy="989187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F51979F-482A-4250-9B59-2B2DE527F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5516" y="2178092"/>
            <a:ext cx="7152968" cy="287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Überschrift Abschnitt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90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5870" y="1582792"/>
            <a:ext cx="5083959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5871" y="1942792"/>
            <a:ext cx="5083959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DA632D1-47AE-460F-8578-7CDBBD9D73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584" y="4484914"/>
            <a:ext cx="1724400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6423" y="1582792"/>
            <a:ext cx="2300285" cy="287972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49545" y="1582792"/>
            <a:ext cx="2300285" cy="287972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2" y="1582517"/>
            <a:ext cx="503505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3" y="1942517"/>
            <a:ext cx="5035054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DA632D1-47AE-460F-8578-7CDBBD9D73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9332" y="4484914"/>
            <a:ext cx="1724400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6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2" y="1582517"/>
            <a:ext cx="503505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3" y="1942517"/>
            <a:ext cx="5035054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1FA20FF-C6F7-48AB-A714-F9C56E69E56B}"/>
              </a:ext>
            </a:extLst>
          </p:cNvPr>
          <p:cNvSpPr/>
          <p:nvPr userDrawn="1"/>
        </p:nvSpPr>
        <p:spPr>
          <a:xfrm>
            <a:off x="6249432" y="1582517"/>
            <a:ext cx="23004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C7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5906798-2E7F-4AD1-A724-5DD893896425}"/>
              </a:ext>
            </a:extLst>
          </p:cNvPr>
          <p:cNvSpPr txBox="1"/>
          <p:nvPr userDrawn="1"/>
        </p:nvSpPr>
        <p:spPr>
          <a:xfrm>
            <a:off x="6696043" y="1624417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Zeitraum: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EA28145-8D1F-44B8-9960-D09C07E3ABE1}"/>
              </a:ext>
            </a:extLst>
          </p:cNvPr>
          <p:cNvSpPr txBox="1"/>
          <p:nvPr userDrawn="1"/>
        </p:nvSpPr>
        <p:spPr>
          <a:xfrm>
            <a:off x="6705039" y="2009088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Auftraggeber: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8670D5-5512-4178-ABB7-F3F90133FC80}"/>
              </a:ext>
            </a:extLst>
          </p:cNvPr>
          <p:cNvSpPr txBox="1"/>
          <p:nvPr userDrawn="1"/>
        </p:nvSpPr>
        <p:spPr>
          <a:xfrm>
            <a:off x="6705039" y="3897878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Fördergeber: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EDEA097-3DF7-44F3-9068-445F058F5F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9432" y="1776849"/>
            <a:ext cx="2300399" cy="1933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01/2020 – 02/2020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BA6229C5-ED0B-4CE4-8936-9796040499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9433" y="2162942"/>
            <a:ext cx="2300398" cy="509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Holding Graz – Kommunale Dienstleistungen GmbH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A962D6D-2A3C-4014-B1D1-AEC61E8B0E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1872" y="4052229"/>
            <a:ext cx="2297959" cy="410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Regionalresort Land Steiermark</a:t>
            </a:r>
          </a:p>
          <a:p>
            <a:pPr lvl="0"/>
            <a:r>
              <a:rPr lang="de-AT" dirty="0"/>
              <a:t>Steirischer Zentralraum</a:t>
            </a:r>
          </a:p>
          <a:p>
            <a:pPr lvl="0"/>
            <a:endParaRPr lang="de-AT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2C88C9-D427-4453-BA5C-F15432669D81}"/>
              </a:ext>
            </a:extLst>
          </p:cNvPr>
          <p:cNvSpPr txBox="1"/>
          <p:nvPr userDrawn="1"/>
        </p:nvSpPr>
        <p:spPr>
          <a:xfrm>
            <a:off x="6707479" y="2774216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Projektpartner: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3AF91CC-34C4-4F4A-BFB9-B79CB2CA0E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1873" y="2928069"/>
            <a:ext cx="2297958" cy="8395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Holding Graz – Kommunale Dienstleistungen GmbH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EB8CA80B-C325-4CA9-B47C-7A320A77F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1" y="1313274"/>
            <a:ext cx="7973409" cy="243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 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EE636783-7C69-4768-857B-9A3D26BB60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2" y="1691014"/>
            <a:ext cx="7973408" cy="2998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8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939A27-597E-4848-BE16-9C76286DB57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76422" y="1327355"/>
            <a:ext cx="7973409" cy="33921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5000" indent="-135000" algn="l">
              <a:lnSpc>
                <a:spcPts val="1530"/>
              </a:lnSpc>
              <a:spcBef>
                <a:spcPts val="900"/>
              </a:spcBef>
              <a:buClr>
                <a:srgbClr val="3C7DA0"/>
              </a:buClr>
              <a:buFont typeface="Symbol" panose="05050102010706020507" pitchFamily="18" charset="2"/>
              <a:buChar char="-"/>
              <a:defRPr lang="de-DE" sz="105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AT" dirty="0"/>
              <a:t> Integer </a:t>
            </a:r>
            <a:r>
              <a:rPr lang="de-AT" dirty="0" err="1"/>
              <a:t>tincidunt</a:t>
            </a:r>
            <a:r>
              <a:rPr lang="de-AT" dirty="0"/>
              <a:t>. </a:t>
            </a:r>
            <a:r>
              <a:rPr lang="de-AT" dirty="0" err="1"/>
              <a:t>Cras</a:t>
            </a:r>
            <a:r>
              <a:rPr lang="de-AT" dirty="0"/>
              <a:t> </a:t>
            </a:r>
            <a:r>
              <a:rPr lang="de-AT" dirty="0" err="1"/>
              <a:t>dapibus</a:t>
            </a:r>
            <a:r>
              <a:rPr lang="de-AT" dirty="0"/>
              <a:t>. </a:t>
            </a:r>
            <a:r>
              <a:rPr lang="de-AT" dirty="0" err="1"/>
              <a:t>Vivamus</a:t>
            </a:r>
            <a:r>
              <a:rPr lang="de-AT" dirty="0"/>
              <a:t> </a:t>
            </a:r>
            <a:r>
              <a:rPr lang="de-AT" dirty="0" err="1"/>
              <a:t>elementum</a:t>
            </a:r>
            <a:r>
              <a:rPr lang="de-AT" dirty="0"/>
              <a:t> </a:t>
            </a:r>
            <a:r>
              <a:rPr lang="de-AT" dirty="0" err="1"/>
              <a:t>semper</a:t>
            </a:r>
            <a:r>
              <a:rPr lang="de-AT" dirty="0"/>
              <a:t> </a:t>
            </a:r>
            <a:r>
              <a:rPr lang="de-AT" dirty="0" err="1"/>
              <a:t>nisi</a:t>
            </a:r>
            <a:r>
              <a:rPr lang="de-AT" dirty="0"/>
              <a:t>. </a:t>
            </a:r>
          </a:p>
          <a:p>
            <a:pPr lvl="0"/>
            <a:r>
              <a:rPr lang="de-AT" dirty="0"/>
              <a:t> </a:t>
            </a:r>
            <a:r>
              <a:rPr lang="de-AT" dirty="0" err="1"/>
              <a:t>enean</a:t>
            </a:r>
            <a:r>
              <a:rPr lang="de-AT" dirty="0"/>
              <a:t>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tellus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leo</a:t>
            </a:r>
            <a:r>
              <a:rPr lang="de-AT" dirty="0"/>
              <a:t> </a:t>
            </a:r>
            <a:r>
              <a:rPr lang="de-AT" dirty="0" err="1"/>
              <a:t>ligula</a:t>
            </a:r>
            <a:r>
              <a:rPr lang="de-AT" dirty="0"/>
              <a:t>, </a:t>
            </a:r>
            <a:r>
              <a:rPr lang="de-AT" dirty="0" err="1"/>
              <a:t>porttitor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. </a:t>
            </a:r>
            <a:r>
              <a:rPr lang="de-AT" dirty="0" err="1"/>
              <a:t>Aliquam</a:t>
            </a:r>
            <a:r>
              <a:rPr lang="de-AT" dirty="0"/>
              <a:t> </a:t>
            </a:r>
            <a:r>
              <a:rPr lang="de-AT" dirty="0" err="1"/>
              <a:t>lorem</a:t>
            </a:r>
            <a:r>
              <a:rPr lang="de-AT" dirty="0"/>
              <a:t> ante, </a:t>
            </a:r>
            <a:r>
              <a:rPr lang="de-AT" dirty="0" err="1"/>
              <a:t>dapibus</a:t>
            </a:r>
            <a:r>
              <a:rPr lang="de-AT" dirty="0"/>
              <a:t> in, </a:t>
            </a:r>
            <a:r>
              <a:rPr lang="de-AT" dirty="0" err="1"/>
              <a:t>viverra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feugiat</a:t>
            </a:r>
            <a:r>
              <a:rPr lang="de-AT" dirty="0"/>
              <a:t> a, </a:t>
            </a:r>
            <a:r>
              <a:rPr lang="de-AT" dirty="0" err="1"/>
              <a:t>tellus</a:t>
            </a:r>
            <a:r>
              <a:rPr lang="de-AT" dirty="0"/>
              <a:t>.</a:t>
            </a:r>
          </a:p>
          <a:p>
            <a:pPr lvl="0"/>
            <a:r>
              <a:rPr lang="de-AT" dirty="0" err="1"/>
              <a:t>Quisque</a:t>
            </a:r>
            <a:r>
              <a:rPr lang="de-AT" dirty="0"/>
              <a:t> </a:t>
            </a:r>
            <a:r>
              <a:rPr lang="de-AT" dirty="0" err="1"/>
              <a:t>rutrum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imperdiet</a:t>
            </a:r>
            <a:r>
              <a:rPr lang="de-AT" dirty="0"/>
              <a:t>. </a:t>
            </a:r>
            <a:r>
              <a:rPr lang="de-AT" dirty="0" err="1"/>
              <a:t>Etiam</a:t>
            </a:r>
            <a:r>
              <a:rPr lang="de-AT" dirty="0"/>
              <a:t>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nisi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 </a:t>
            </a:r>
            <a:r>
              <a:rPr lang="de-AT" dirty="0" err="1"/>
              <a:t>augue</a:t>
            </a:r>
            <a:r>
              <a:rPr lang="de-AT" dirty="0"/>
              <a:t>. </a:t>
            </a:r>
            <a:r>
              <a:rPr lang="de-AT" dirty="0" err="1"/>
              <a:t>Cur</a:t>
            </a: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78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4E7A3655-B5C0-4A64-BDAB-44E9533023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863" y="1268547"/>
            <a:ext cx="6983361" cy="3362448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1AA40F3A-BA92-4BF9-BF46-033C24EA5F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0489" y="4640804"/>
            <a:ext cx="6983361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Aufbau der LVA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981076" y="1162051"/>
            <a:ext cx="6966347" cy="3259931"/>
          </a:xfrm>
        </p:spPr>
        <p:txBody>
          <a:bodyPr numCol="2" spcCol="540000"/>
          <a:lstStyle>
            <a:lvl1pPr marL="342900" indent="-342900">
              <a:buClr>
                <a:schemeClr val="accent2"/>
              </a:buClr>
              <a:buFont typeface="+mj-lt"/>
              <a:buAutoNum type="arabicPeriod"/>
              <a:defRPr lang="de-AT" dirty="0">
                <a:solidFill>
                  <a:schemeClr val="accent2"/>
                </a:solidFill>
              </a:defRPr>
            </a:lvl1pPr>
            <a:lvl2pPr marL="400050" indent="-203597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>
                <a:solidFill>
                  <a:schemeClr val="tx1"/>
                </a:solidFill>
              </a:defRPr>
            </a:lvl2pPr>
            <a:lvl3pPr marL="603647" indent="-200025">
              <a:buClr>
                <a:schemeClr val="accent2"/>
              </a:buClr>
              <a:buFont typeface="Wingdings" panose="05000000000000000000" pitchFamily="2" charset="2"/>
              <a:buChar char="§"/>
              <a:defRPr lang="de-AT" sz="1500" dirty="0"/>
            </a:lvl3pPr>
            <a:lvl4pPr marL="608410" indent="0">
              <a:buClr>
                <a:schemeClr val="accent1"/>
              </a:buClr>
              <a:buNone/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Gliederung Teil 1</a:t>
            </a:r>
          </a:p>
          <a:p>
            <a:pPr lvl="2"/>
            <a:r>
              <a:rPr lang="de-AT" dirty="0"/>
              <a:t>Unterpunkt (!!) für korrekten Einzug nach jedem Hauptteil zweimal Enter klicken!</a:t>
            </a:r>
          </a:p>
          <a:p>
            <a:pPr lvl="0"/>
            <a:r>
              <a:rPr lang="de-AT" dirty="0"/>
              <a:t>Teil 2</a:t>
            </a:r>
          </a:p>
          <a:p>
            <a:pPr lvl="2"/>
            <a:r>
              <a:rPr lang="de-AT" dirty="0"/>
              <a:t>Unterpunkt</a:t>
            </a:r>
          </a:p>
          <a:p>
            <a:pPr lvl="2"/>
            <a:r>
              <a:rPr lang="de-AT" dirty="0"/>
              <a:t>Unterpunkt</a:t>
            </a:r>
          </a:p>
          <a:p>
            <a:pPr lvl="0"/>
            <a:r>
              <a:rPr lang="de-AT" dirty="0"/>
              <a:t>Teil 3</a:t>
            </a:r>
          </a:p>
          <a:p>
            <a:pPr lvl="0"/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15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EA69429C-5AB0-43E7-A239-31FF91A92F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3698" y="1423404"/>
            <a:ext cx="2630170" cy="311884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387FBC39-421E-42EC-BB07-E6460FB1AF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1999" y="1423403"/>
            <a:ext cx="2630170" cy="311884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AA40F3A-BA92-4BF9-BF46-033C24EA5F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3555" y="4549900"/>
            <a:ext cx="2630169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8759451D-1358-46CF-A347-B0B73D6940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42000" y="4549623"/>
            <a:ext cx="2630169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16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6">
            <a:extLst>
              <a:ext uri="{FF2B5EF4-FFF2-40B4-BE49-F238E27FC236}">
                <a16:creationId xmlns:a16="http://schemas.microsoft.com/office/drawing/2014/main" id="{70264D0C-6723-48CB-8F37-89A4D90A4B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76422" y="1334507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4" name="Bildplatzhalter 6">
            <a:extLst>
              <a:ext uri="{FF2B5EF4-FFF2-40B4-BE49-F238E27FC236}">
                <a16:creationId xmlns:a16="http://schemas.microsoft.com/office/drawing/2014/main" id="{08CB0CF4-BB92-4B0E-9A9D-A70ED50564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19844" y="1334506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83E40409-D463-4EF5-8276-460DCECAF17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45520" y="1334507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422" y="4682241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9844" y="4682240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8518" y="4682239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19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8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EA_Smart_Mobility_Pro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450" y="1655685"/>
            <a:ext cx="493236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800" b="0" i="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12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Headline einzeilig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266" y="579557"/>
            <a:ext cx="5364162" cy="206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2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Kurzbeschreibung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3" y="160013"/>
            <a:ext cx="5364162" cy="32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defRPr lang="de-DE" sz="24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GEA Projekt 1 Smart Mobility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3903" y="1708150"/>
            <a:ext cx="2300285" cy="2879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0450" y="2226039"/>
            <a:ext cx="4932364" cy="23618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0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12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</a:t>
            </a:r>
          </a:p>
          <a:p>
            <a:pPr marL="0" marR="0" lvl="0" indent="0" algn="l" defTabSz="6858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DE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.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594" y="222069"/>
            <a:ext cx="529045" cy="529045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1E329B3-4B7E-F042-B4A9-AC6321D44E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065531" y="4065032"/>
            <a:ext cx="1958091" cy="19884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AT" sz="500">
                <a:effectLst/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Foto: </a:t>
            </a:r>
            <a:r>
              <a:rPr lang="de-AT" dirty="0">
                <a:effectLst/>
                <a:latin typeface="Helvetica" pitchFamily="2" charset="0"/>
              </a:rPr>
              <a:t>© </a:t>
            </a:r>
            <a:r>
              <a:rPr lang="de-DE" dirty="0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41473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Inhalte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563F411-74E6-48A4-8D7D-1C62E2FF222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981076" y="1162051"/>
            <a:ext cx="6966347" cy="3259931"/>
          </a:xfrm>
        </p:spPr>
        <p:txBody>
          <a:bodyPr numCol="2" spcCol="540000"/>
          <a:lstStyle>
            <a:lvl1pPr marL="202500" indent="-202500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1pPr>
            <a:lvl2pPr marL="400050" indent="-203597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2pPr>
            <a:lvl3pPr marL="603647" indent="-200025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Inhalte (Texte min. 18pt)</a:t>
            </a:r>
          </a:p>
          <a:p>
            <a:pPr lvl="2"/>
            <a:r>
              <a:rPr lang="de-AT" dirty="0"/>
              <a:t>Zweite Ebene</a:t>
            </a:r>
          </a:p>
          <a:p>
            <a:pPr lvl="3"/>
            <a:r>
              <a:rPr lang="de-AT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077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Inhalte mit Graphik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2014A1-5E7D-4669-87AC-4D29A29C0BBA}"/>
              </a:ext>
            </a:extLst>
          </p:cNvPr>
          <p:cNvSpPr txBox="1"/>
          <p:nvPr userDrawn="1"/>
        </p:nvSpPr>
        <p:spPr>
          <a:xfrm>
            <a:off x="981075" y="1326357"/>
            <a:ext cx="3590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AT" sz="1350" dirty="0"/>
              <a:t>Inhalte (Texte min. 18pt)</a:t>
            </a: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35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2EEC6CB-528D-488B-BB63-9DBCB50EF3C8}"/>
              </a:ext>
            </a:extLst>
          </p:cNvPr>
          <p:cNvSpPr/>
          <p:nvPr userDrawn="1"/>
        </p:nvSpPr>
        <p:spPr>
          <a:xfrm>
            <a:off x="4814888" y="1326356"/>
            <a:ext cx="3969543" cy="296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0BD11CC-F941-4307-AF28-CDDF7F48EE0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814888" y="4293394"/>
            <a:ext cx="3969544" cy="128588"/>
          </a:xfrm>
        </p:spPr>
        <p:txBody>
          <a:bodyPr anchor="b"/>
          <a:lstStyle>
            <a:lvl1pPr marL="0" indent="0">
              <a:buNone/>
              <a:defRPr sz="600" cap="all" baseline="0">
                <a:solidFill>
                  <a:schemeClr val="accent5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</p:spTree>
    <p:extLst>
      <p:ext uri="{BB962C8B-B14F-4D97-AF65-F5344CB8AC3E}">
        <p14:creationId xmlns:p14="http://schemas.microsoft.com/office/powerpoint/2010/main" val="20640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25/05/2021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50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3"/>
            <a:r>
              <a:rPr lang="de-DE" dirty="0"/>
              <a:t>Zweite Ebene</a:t>
            </a:r>
          </a:p>
          <a:p>
            <a:pPr lvl="4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7E7E291-50D3-4296-BBED-F8B455A5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5623AA-33D0-4503-B5E1-04F22F90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inklusiv.nachhaltig.mobil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86DC5E6-CB31-4749-BAB7-55AAD348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59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1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inklusiv.nachhaltig.mobil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754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9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F70B1D4-44ED-4173-8243-2625C63C715A}"/>
              </a:ext>
            </a:extLst>
          </p:cNvPr>
          <p:cNvSpPr txBox="1">
            <a:spLocks/>
          </p:cNvSpPr>
          <p:nvPr userDrawn="1"/>
        </p:nvSpPr>
        <p:spPr>
          <a:xfrm>
            <a:off x="1638300" y="4797837"/>
            <a:ext cx="5867401" cy="216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Titel der LVA/Veranstaltung &amp; 260.XXX | Datum 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EE1EB9-F30E-41CC-A5EA-1BB4036EAE50}"/>
              </a:ext>
            </a:extLst>
          </p:cNvPr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 bwMode="gray">
          <a:xfrm>
            <a:off x="980302" y="1162050"/>
            <a:ext cx="7804130" cy="6215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01E79-C3C6-4E96-894F-E05A4B90D1FF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8"/>
            </p:custDataLst>
          </p:nvPr>
        </p:nvSpPr>
        <p:spPr bwMode="gray">
          <a:xfrm>
            <a:off x="981075" y="1971676"/>
            <a:ext cx="7803356" cy="2314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HIER den Titel der LVA (unten) + Datum einstellen</a:t>
            </a:r>
          </a:p>
          <a:p>
            <a:pPr lvl="2"/>
            <a:r>
              <a:rPr lang="de-AT" dirty="0"/>
              <a:t>Zweite Ebene</a:t>
            </a:r>
          </a:p>
          <a:p>
            <a:pPr lvl="3"/>
            <a:r>
              <a:rPr lang="de-AT" dirty="0"/>
              <a:t>Dritte Ebene</a:t>
            </a:r>
          </a:p>
          <a:p>
            <a:pPr lvl="4"/>
            <a:r>
              <a:rPr lang="de-AT" dirty="0"/>
              <a:t>Vierte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B4FDE39-4A0A-4D44-BA64-FAA4243A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4676775"/>
            <a:ext cx="9144000" cy="466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sz="135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DA86F-8392-48F1-84B2-3D91C8489FAC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0"/>
            </p:custDataLst>
          </p:nvPr>
        </p:nvSpPr>
        <p:spPr bwMode="white">
          <a:xfrm>
            <a:off x="8164116" y="4789326"/>
            <a:ext cx="62031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BCE4AD8-4F1B-4817-9CF3-C4D94CB44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53" y="4715399"/>
            <a:ext cx="1350616" cy="371475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5D2B512E-39DD-43EC-9379-2AC08BBF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 lang="de-DE" sz="7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31.05.2022</a:t>
            </a:r>
          </a:p>
        </p:txBody>
      </p:sp>
    </p:spTree>
    <p:extLst>
      <p:ext uri="{BB962C8B-B14F-4D97-AF65-F5344CB8AC3E}">
        <p14:creationId xmlns:p14="http://schemas.microsoft.com/office/powerpoint/2010/main" val="25521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SzPct val="90000"/>
        <a:buFont typeface="Arial" panose="020B0604020202020204" pitchFamily="34" charset="0"/>
        <a:buChar char="■"/>
        <a:defRPr sz="16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3597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03647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08435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SzPct val="6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12031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SzPct val="60000"/>
        <a:buFont typeface="Arial" panose="020B0604020202020204" pitchFamily="34" charset="0"/>
        <a:buChar char="▫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3" pos="3840">
          <p15:clr>
            <a:srgbClr val="F26B43"/>
          </p15:clr>
        </p15:guide>
        <p15:guide id="4" pos="7378">
          <p15:clr>
            <a:srgbClr val="F26B43"/>
          </p15:clr>
        </p15:guide>
        <p15:guide id="5" pos="291">
          <p15:clr>
            <a:srgbClr val="F26B43"/>
          </p15:clr>
        </p15:guide>
        <p15:guide id="6" orient="horz" pos="976">
          <p15:clr>
            <a:srgbClr val="F26B43"/>
          </p15:clr>
        </p15:guide>
        <p15:guide id="7" orient="horz" pos="3198">
          <p15:clr>
            <a:srgbClr val="F26B43"/>
          </p15:clr>
        </p15:guide>
        <p15:guide id="8" orient="horz" pos="3451">
          <p15:clr>
            <a:srgbClr val="F26B43"/>
          </p15:clr>
        </p15:guide>
        <p15:guide id="9" orient="horz" pos="3714">
          <p15:clr>
            <a:srgbClr val="F26B43"/>
          </p15:clr>
        </p15:guide>
        <p15:guide id="10" pos="4044">
          <p15:clr>
            <a:srgbClr val="F26B43"/>
          </p15:clr>
        </p15:guide>
        <p15:guide id="11" pos="3636">
          <p15:clr>
            <a:srgbClr val="F26B43"/>
          </p15:clr>
        </p15:guide>
        <p15:guide id="12" orient="horz" pos="1114">
          <p15:clr>
            <a:srgbClr val="F26B43"/>
          </p15:clr>
        </p15:guide>
        <p15:guide id="13" orient="horz" pos="1498">
          <p15:clr>
            <a:srgbClr val="F26B43"/>
          </p15:clr>
        </p15:guide>
        <p15:guide id="14" orient="horz" pos="294">
          <p15:clr>
            <a:srgbClr val="F26B43"/>
          </p15:clr>
        </p15:guide>
        <p15:guide id="15" orient="horz" pos="531">
          <p15:clr>
            <a:srgbClr val="F26B43"/>
          </p15:clr>
        </p15:guide>
        <p15:guide id="16" orient="horz" pos="762">
          <p15:clr>
            <a:srgbClr val="F26B43"/>
          </p15:clr>
        </p15:guide>
        <p15:guide id="17" orient="horz" pos="1651">
          <p15:clr>
            <a:srgbClr val="F26B43"/>
          </p15:clr>
        </p15:guide>
        <p15:guide id="18" pos="824">
          <p15:clr>
            <a:srgbClr val="F26B43"/>
          </p15:clr>
        </p15:guide>
        <p15:guide id="19" pos="6675">
          <p15:clr>
            <a:srgbClr val="F26B43"/>
          </p15:clr>
        </p15:guide>
        <p15:guide id="20" orient="horz" pos="3606">
          <p15:clr>
            <a:srgbClr val="F26B43"/>
          </p15:clr>
        </p15:guide>
        <p15:guide id="21" pos="68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25/05/2021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e-AT"/>
              <a:t>inklusiv.nachhaltig.mobil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A6CB627-7659-40DF-BA38-5EFD0785A1FC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89D45DC0-BB93-407A-B9B5-876B6CF094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40770" y="265513"/>
            <a:ext cx="1136184" cy="3682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E762206-EE91-4A7A-B448-DB13B062DB85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2827">
            <a:off x="7543052" y="787101"/>
            <a:ext cx="1531620" cy="1014413"/>
          </a:xfrm>
          <a:prstGeom prst="rect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</p:pic>
      <p:pic>
        <p:nvPicPr>
          <p:cNvPr id="11" name="Inhaltsplatzhalter 11">
            <a:extLst>
              <a:ext uri="{FF2B5EF4-FFF2-40B4-BE49-F238E27FC236}">
                <a16:creationId xmlns:a16="http://schemas.microsoft.com/office/drawing/2014/main" id="{3511BD0E-3180-4050-8842-CACFA34A8F0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1500" y="4523757"/>
            <a:ext cx="1394742" cy="4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874691" y="4954044"/>
            <a:ext cx="256784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FE14685-CFF9-4592-8F7B-3EF0958E52A4}" type="slidenum">
              <a:rPr lang="de-DE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pPr algn="ctr"/>
              <a:t>‹Nr.›</a:t>
            </a:fld>
            <a:endParaRPr lang="de-DE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tapEpBjKg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arin.kicker-frisinghelli@lebenshilfen-sd.a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1D68141-3707-4CBB-B942-E5FD45B98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3675" dirty="0" err="1"/>
              <a:t>inklusiv.nachhaltig.mobil</a:t>
            </a:r>
            <a:br>
              <a:rPr lang="de-DE" sz="3675" dirty="0"/>
            </a:br>
            <a:r>
              <a:rPr lang="de-DE" sz="2700" dirty="0">
                <a:solidFill>
                  <a:schemeClr val="accent2"/>
                </a:solidFill>
              </a:rPr>
              <a:t>Nachhaltige Mobilität in der Praxis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110F89E-3B21-4136-A1E0-C84EEEA93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9643" y="3720103"/>
            <a:ext cx="2814357" cy="1097280"/>
          </a:xfrm>
        </p:spPr>
        <p:txBody>
          <a:bodyPr>
            <a:normAutofit lnSpcReduction="10000"/>
          </a:bodyPr>
          <a:lstStyle/>
          <a:p>
            <a:r>
              <a:rPr lang="de-AT" sz="1500" dirty="0"/>
              <a:t>Lebenshilfen Soziale Dienste GmbH</a:t>
            </a:r>
          </a:p>
          <a:p>
            <a:r>
              <a:rPr lang="de-AT" sz="1800" dirty="0"/>
              <a:t>Karin Kicker-Frisinghelli </a:t>
            </a:r>
          </a:p>
          <a:p>
            <a:r>
              <a:rPr lang="de-AT" sz="1800" dirty="0"/>
              <a:t>31.05.2022</a:t>
            </a:r>
            <a:endParaRPr lang="de-AT" sz="15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50166D-9535-4BB0-8CBD-D8764F4CC1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2827">
            <a:off x="331469" y="3761536"/>
            <a:ext cx="1531620" cy="1014413"/>
          </a:xfrm>
          <a:prstGeom prst="rect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3760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C58C3-F572-4B00-A0F3-A78C5868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11480"/>
            <a:ext cx="7290054" cy="1124712"/>
          </a:xfrm>
        </p:spPr>
        <p:txBody>
          <a:bodyPr/>
          <a:lstStyle/>
          <a:p>
            <a:r>
              <a:rPr lang="de-AT" dirty="0"/>
              <a:t>Projekt: Idee, Bedarf, Ziel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F6B22-1D82-4AF7-A278-D31330C9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Menschen mit intellektueller Behinderung nutzen zur Fahrt in die Tageseinrichtungen und zurück nach Hause bzw. ins Wohnhaus Fahrtendienste (Taxibusse)</a:t>
            </a:r>
          </a:p>
          <a:p>
            <a:r>
              <a:rPr lang="de-DE" dirty="0"/>
              <a:t>Schon längere Zeit war hier Unzufriedenheit zu beobachten mit diesen Fahrdiensten – unterschiedlich gelagert aber keine Idee zur Lösung</a:t>
            </a:r>
          </a:p>
          <a:p>
            <a:r>
              <a:rPr lang="de-DE" dirty="0"/>
              <a:t>Corona – Verschärfung der Situation – Idee der Nutzung öffentlicher Verkehrsmittel </a:t>
            </a:r>
          </a:p>
          <a:p>
            <a:r>
              <a:rPr lang="de-DE" dirty="0"/>
              <a:t>Mai 2021 – Jänner 2022</a:t>
            </a:r>
          </a:p>
          <a:p>
            <a:pPr marL="0" indent="0">
              <a:buNone/>
            </a:pPr>
            <a:endParaRPr lang="de-DE" sz="788" dirty="0"/>
          </a:p>
          <a:p>
            <a:pPr marL="0" indent="0" algn="ctr">
              <a:buNone/>
            </a:pPr>
            <a:r>
              <a:rPr lang="de-DE" sz="1800" b="1" dirty="0">
                <a:solidFill>
                  <a:schemeClr val="accent2"/>
                </a:solidFill>
              </a:rPr>
              <a:t>Bewusstseinsbildung und Akzeptanzsteigerung für nachhaltige Mobilität bei Menschen mit intellektueller Behinderung</a:t>
            </a:r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C094F9-9E15-485D-B073-AEFB7FED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t>inklusiv.nachhaltig.mobil</a:t>
            </a:r>
            <a:endParaRPr lang="de-AT" dirty="0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D3C414-68A9-429C-95A0-323D6FC1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A6CB627-7659-40DF-BA38-5EFD0785A1FC}" type="slidenum"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pPr defTabSz="342900"/>
              <a:t>2</a:t>
            </a:fld>
            <a:endParaRPr lang="de-AT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42250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BF61C-9CAC-4E62-A627-8738247B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Projekt im Überblick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C07E02-B09B-40C5-90AB-2BD79ADA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A6CB627-7659-40DF-BA38-5EFD0785A1FC}" type="slidenum"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pPr defTabSz="342900"/>
              <a:t>3</a:t>
            </a:fld>
            <a:endParaRPr lang="de-AT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EB77A3-E767-4273-AC75-466C392A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t>inklusiv.nachhaltig.mobil</a:t>
            </a:r>
            <a:endParaRPr lang="de-AT" dirty="0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51BFB2FD-C98D-4914-AB2D-E12FE6C49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471843"/>
              </p:ext>
            </p:extLst>
          </p:nvPr>
        </p:nvGraphicFramePr>
        <p:xfrm>
          <a:off x="837804" y="1303020"/>
          <a:ext cx="7290197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34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E048F-75FD-4410-A19F-F8665763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ein Beispiel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B09B63-B3EF-40A5-9FFB-79019211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1714500"/>
            <a:ext cx="7290053" cy="30175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Entwicklung Material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Workshops und Verkehrstraining allgemein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Mobilitätstraining individuell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C0B68E-5602-4322-B2EF-F1D07098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t>inklusiv.nachhaltig.mobil</a:t>
            </a:r>
            <a:endParaRPr lang="de-AT" dirty="0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9773DC-5AA6-46A8-B9AB-30CA96E2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A6CB627-7659-40DF-BA38-5EFD0785A1FC}" type="slidenum"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pPr defTabSz="342900"/>
              <a:t>4</a:t>
            </a:fld>
            <a:endParaRPr lang="de-AT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pic>
        <p:nvPicPr>
          <p:cNvPr id="6" name="Inhaltsplatzhalter 9">
            <a:extLst>
              <a:ext uri="{FF2B5EF4-FFF2-40B4-BE49-F238E27FC236}">
                <a16:creationId xmlns:a16="http://schemas.microsoft.com/office/drawing/2014/main" id="{F9331ACB-1269-4478-B0F6-87DB2DB5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77" y="1416641"/>
            <a:ext cx="1218046" cy="81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6A57208-F45A-4122-A86D-4790AD4F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96" y="1416641"/>
            <a:ext cx="1218045" cy="81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BB09A2-619C-4C24-A0FD-72AC103FBE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83" t="36888" r="5501" b="14075"/>
          <a:stretch/>
        </p:blipFill>
        <p:spPr>
          <a:xfrm>
            <a:off x="5955514" y="1416641"/>
            <a:ext cx="1451148" cy="810000"/>
          </a:xfrm>
          <a:prstGeom prst="rect">
            <a:avLst/>
          </a:prstGeom>
        </p:spPr>
      </p:pic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92738A1A-6E2C-49AF-B24F-820FA84E1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109" y="2411314"/>
            <a:ext cx="1218045" cy="81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C8B6F3D-1528-45D8-A2EA-EAABBC732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354" y="2416462"/>
            <a:ext cx="1215000" cy="81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25528E-92D0-42B9-A0E5-D3B4B22D1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4500" y="3615022"/>
            <a:ext cx="1215000" cy="81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FA17656-2B23-463D-B31C-41C09D59CD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6088" y="3615022"/>
            <a:ext cx="1215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5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3E01A-3B0C-4F9D-BE54-5ABF2BA6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haben wir gelernt?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517CA0-5B7A-48AC-A768-FBC52CBF2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Einbindung der Mitarbeitenden und Angehörigen spezifisch und gut gestalten um für Menschen mit Behinderung den nachhaltigen Umstieg auf die öffentlichen Verkehrsmittel zu sichern.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Kooperation mit Öffi-Betreibern – Sensibilisierung für die Zielgruppe Menschen mit </a:t>
            </a:r>
            <a:r>
              <a:rPr lang="de-DE" sz="1800"/>
              <a:t>(intellektueller) </a:t>
            </a:r>
            <a:r>
              <a:rPr lang="de-DE" sz="1800" dirty="0"/>
              <a:t>Behinderung verstärken.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Kooperationen mit anderen potenziellen Unterstützer*innen in und rund um die Öffis.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C16C47-6D0C-45F5-ACDD-8D6EF1CF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t>inklusiv.nachhaltig.mobil</a:t>
            </a:r>
            <a:endParaRPr lang="de-AT" dirty="0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18B37B-DADF-4668-9FBC-5E0ECAB4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A6CB627-7659-40DF-BA38-5EFD0785A1FC}" type="slidenum"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pPr defTabSz="342900"/>
              <a:t>5</a:t>
            </a:fld>
            <a:endParaRPr lang="de-AT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418826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1F23F-5970-47F2-8A4D-0B507349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Was sagen die Menschen?  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FE9353-C453-4411-B635-599E1D36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t>inklusiv.nachhaltig.mobil</a:t>
            </a:r>
            <a:endParaRPr lang="de-AT" dirty="0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691CBA-230C-471A-AF4F-54C0A106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A6CB627-7659-40DF-BA38-5EFD0785A1FC}" type="slidenum"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pPr defTabSz="342900"/>
              <a:t>6</a:t>
            </a:fld>
            <a:endParaRPr lang="de-AT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pic>
        <p:nvPicPr>
          <p:cNvPr id="9" name="Onlinemedien 8" title="Mit den Öffis unterwegs - Menschen im Gespräch">
            <a:hlinkClick r:id="" action="ppaction://media"/>
            <a:extLst>
              <a:ext uri="{FF2B5EF4-FFF2-40B4-BE49-F238E27FC236}">
                <a16:creationId xmlns:a16="http://schemas.microsoft.com/office/drawing/2014/main" id="{82D0E38D-A69B-40C9-97EF-9668CB3F8B0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4223" y="1457027"/>
            <a:ext cx="525780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715CCF-C3BF-4C01-B117-98D5C727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556260"/>
            <a:ext cx="7290053" cy="4175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375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de-DE" sz="3750" dirty="0">
                <a:solidFill>
                  <a:schemeClr val="accent2"/>
                </a:solidFill>
              </a:rPr>
              <a:t>Vielen Dank für Ihr Interesse!</a:t>
            </a:r>
          </a:p>
          <a:p>
            <a:pPr marL="0" indent="0" algn="ctr">
              <a:buNone/>
            </a:pPr>
            <a:endParaRPr lang="de-DE" sz="375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de-DE" sz="2400" dirty="0" err="1"/>
              <a:t>inklusiv.nachhaltig.mobil</a:t>
            </a:r>
            <a:endParaRPr lang="de-DE" sz="2400" dirty="0"/>
          </a:p>
          <a:p>
            <a:pPr marL="0" indent="0" algn="ctr">
              <a:buNone/>
            </a:pPr>
            <a:r>
              <a:rPr lang="de-DE" sz="1500" dirty="0">
                <a:hlinkClick r:id="rId2"/>
              </a:rPr>
              <a:t>karin.kicker-frisinghelli@lebenshilfen-sd.at</a:t>
            </a:r>
            <a:endParaRPr lang="de-DE" sz="1500" dirty="0"/>
          </a:p>
          <a:p>
            <a:pPr marL="0" indent="0" algn="ctr">
              <a:buNone/>
            </a:pPr>
            <a:r>
              <a:rPr lang="de-DE" sz="1500" dirty="0"/>
              <a:t>+43 676 847155861</a:t>
            </a:r>
            <a:endParaRPr lang="en-GB" sz="15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DDC12B-AB04-405F-A460-30767D9D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t>inklusiv.nachhaltig.mobil</a:t>
            </a:r>
            <a:endParaRPr lang="de-AT" dirty="0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F81AE5-1D18-45BB-A997-8F68915E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A6CB627-7659-40DF-BA38-5EFD0785A1FC}" type="slidenum">
              <a:rPr lang="de-AT">
                <a:solidFill>
                  <a:prstClr val="black">
                    <a:lumMod val="90000"/>
                    <a:lumOff val="10000"/>
                  </a:prstClr>
                </a:solidFill>
                <a:latin typeface="Tw Cen MT Condensed" panose="020B0606020104020203"/>
              </a:rPr>
              <a:pPr defTabSz="342900"/>
              <a:t>7</a:t>
            </a:fld>
            <a:endParaRPr lang="de-AT">
              <a:solidFill>
                <a:prstClr val="black">
                  <a:lumMod val="90000"/>
                  <a:lumOff val="10000"/>
                </a:prstClr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283688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FOB Rechtswissenschaften">
  <a:themeElements>
    <a:clrScheme name="Benutzerdefiniert 1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5485AB"/>
    </a:custClr>
    <a:custClr name="Blau 2">
      <a:srgbClr val="72ADD5"/>
    </a:custClr>
    <a:custClr name="Blau 3">
      <a:srgbClr val="A6D5EC"/>
    </a:custClr>
    <a:custClr name="Blau 4">
      <a:srgbClr val="DFF2FD"/>
    </a:custClr>
    <a:custClr name="Grün 1">
      <a:srgbClr val="007E71"/>
    </a:custClr>
    <a:custClr name="Grün 2">
      <a:srgbClr val="6AAAA5"/>
    </a:custClr>
    <a:custClr name="Grün 3">
      <a:srgbClr val="A2C6C2"/>
    </a:custClr>
    <a:custClr name="Grün 4">
      <a:srgbClr val="E9F1F0"/>
    </a:custClr>
    <a:custClr name="Magenta 1">
      <a:srgbClr val="BA4682"/>
    </a:custClr>
    <a:custClr name="Magenta 2">
      <a:srgbClr val="CD81A8"/>
    </a:custClr>
    <a:custClr name="Magenta 3">
      <a:srgbClr val="DFAFCA"/>
    </a:custClr>
    <a:custClr name="Magenta 4">
      <a:srgbClr val="F5E5EF"/>
    </a:custClr>
    <a:custClr name="Orange 1">
      <a:srgbClr val="E18922"/>
    </a:custClr>
    <a:custClr name="Orange 2">
      <a:srgbClr val="EEB473"/>
    </a:custClr>
    <a:custClr name="Orange 3">
      <a:srgbClr val="F5D0A8"/>
    </a:custClr>
    <a:custClr name="Orange 4">
      <a:srgbClr val="FDEFE1"/>
    </a:custClr>
    <a:custClr name="Grau 1">
      <a:srgbClr val="646363"/>
    </a:custClr>
    <a:custClr name="Grau 2">
      <a:srgbClr val="9D9D9C"/>
    </a:custClr>
    <a:custClr name="Grau 3">
      <a:srgbClr val="D0D0D0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TUW_Praesentation_Manual.potx" id="{5F1B5B2F-F0CB-44F4-8311-32707E3982A9}" vid="{63D61159-81E5-4E59-9D7C-7597216411D8}"/>
    </a:ext>
  </a:extLst>
</a:theme>
</file>

<file path=ppt/theme/theme2.xml><?xml version="1.0" encoding="utf-8"?>
<a:theme xmlns:a="http://schemas.openxmlformats.org/drawingml/2006/main" name="Integral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Titel_Mission_Kontak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mart Mobil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Klimafonds_Standard_16zu9</Template>
  <TotalTime>0</TotalTime>
  <Words>267</Words>
  <Application>Microsoft Office PowerPoint</Application>
  <PresentationFormat>Bildschirmpräsentation (16:9)</PresentationFormat>
  <Paragraphs>63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7</vt:i4>
      </vt:variant>
    </vt:vector>
  </HeadingPairs>
  <TitlesOfParts>
    <vt:vector size="20" baseType="lpstr">
      <vt:lpstr>Arial</vt:lpstr>
      <vt:lpstr>Calibri</vt:lpstr>
      <vt:lpstr>Century Gothic</vt:lpstr>
      <vt:lpstr>Helvetica</vt:lpstr>
      <vt:lpstr>Symbol</vt:lpstr>
      <vt:lpstr>Tw Cen MT</vt:lpstr>
      <vt:lpstr>Tw Cen MT Condensed</vt:lpstr>
      <vt:lpstr>Wingdings</vt:lpstr>
      <vt:lpstr>Wingdings 3</vt:lpstr>
      <vt:lpstr>FOB Rechtswissenschaften</vt:lpstr>
      <vt:lpstr>Integral</vt:lpstr>
      <vt:lpstr>Titel_Mission_Kontakt</vt:lpstr>
      <vt:lpstr>Smart Mobility</vt:lpstr>
      <vt:lpstr> inklusiv.nachhaltig.mobil Nachhaltige Mobilität in der Praxis</vt:lpstr>
      <vt:lpstr>Projekt: Idee, Bedarf, Ziel</vt:lpstr>
      <vt:lpstr>Das Projekt im Überblick</vt:lpstr>
      <vt:lpstr>Ablauf – ein Beispiel</vt:lpstr>
      <vt:lpstr>Was haben wir gelernt? </vt:lpstr>
      <vt:lpstr>Und Was sagen die Menschen?  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Isadora Skudelny</dc:creator>
  <cp:keywords/>
  <dc:description/>
  <cp:lastModifiedBy>Jannik Hundegger</cp:lastModifiedBy>
  <cp:revision>94</cp:revision>
  <cp:lastPrinted>2022-05-30T15:07:11Z</cp:lastPrinted>
  <dcterms:created xsi:type="dcterms:W3CDTF">2021-06-15T08:01:38Z</dcterms:created>
  <dcterms:modified xsi:type="dcterms:W3CDTF">2022-11-23T09:54:20Z</dcterms:modified>
  <cp:category/>
</cp:coreProperties>
</file>